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9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F2632-55F8-023D-2746-26F932C09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FF6FD0-BAD0-B31A-EC88-54305B7B5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675EA0-E8A9-35D7-BF65-E540508E2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05857-37E1-78C7-EA1A-403914AD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52A940-24A7-C1D0-8767-9691A4805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10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D0C89-72F3-0ED9-354D-4314CBABA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59D130-897D-19B4-26A9-4BE488A2E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59B76A-290D-9844-F4BE-078B1CD1A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E00B42-D5DD-979B-D02D-48B406CB2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405A59-B76C-E871-F5DC-904531F64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94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40D1984-A1E4-8FBC-A176-E070B0BDD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0FB836-616A-5B94-FFFE-F15FCF4F4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E60EB4-9BED-C5FE-0368-5CEC53FF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2057E2-73A8-FCDF-EB59-512D0EA70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2D2370-060B-5A67-D7F9-65CF2D4B7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79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2BA57-4536-BF4D-3458-472319BE6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4406F1-95B9-D559-2A5F-9D6F89DAD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B960E6-5DC5-3B80-AFF8-8621CD9D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4F5CC4-9D8D-1AEB-FCF5-B2D94F2A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404A67-96DD-E844-1E68-EA36BCE9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48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8A03CB-D8A4-8714-A0E0-F169730A6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C6D1CC-8D1A-0278-35AC-0D6E4892B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335D83-7985-4B59-78EC-A2816CE15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9B9327-95E9-AA27-6885-B5E8B092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C877CB-3E2B-B81F-2562-ED9C96B21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03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B6C0FD-7F73-7D3D-480E-EFD5225A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48E988-408C-BE05-2EF5-C7687FE83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610E62-0782-36A4-06DE-74BE826FA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F2B468-20C0-F485-FDB4-FD46EB451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505205-EE1E-09F4-2D4B-01B7CADB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E7771F-4253-0C79-F770-484A56AD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87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E7AB5-2233-3C6E-E55C-CAF1A723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30E986-0818-BB50-7A55-FC8CA8705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34F18A-1D35-CBE6-ED63-DEBCA2F15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41BA12-223A-7E6F-501D-DAE18F03B4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C1FC6A0-184D-6D95-32A6-A6D1602AB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8E70714-E5F5-CEB8-2012-6B088B9E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3D9EE1-6604-7867-1814-9C040B9FB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1155E7D-0BF4-34E9-1A23-508F5BBEF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57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944C0E-495A-10AA-FBD0-D4E4C788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0C4A0A6-2A95-3F23-9F10-165CB7B73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E63F01-B7A3-3B51-23EE-D0DE262FE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1A7F8B-4B3B-B897-879E-D43F805B9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75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86ADC85-B021-51A3-D147-3435E1B6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6130CFF-72E8-29D2-61B3-4E257197B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C5A605E-C97C-A6F5-CDB4-EA5EF8E18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001FB8-46F6-7B56-62F4-F81DBCD5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1ABF08-1F2E-E651-E705-A6214A925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169DE8-06B0-6407-FA2E-B4C7996AE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8F08FC-8238-C3D4-F301-D5295AB8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CF844A-2B85-4807-9718-47C2B64B1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E3A1A4-AF18-611F-54FB-BE9CBCD0D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09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03548E-77B8-FB01-87FE-072D78E82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0E6BDC-FCD2-BE17-9211-C5817F33A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198486-2A21-5791-B829-ED5B88FD5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9E4CB-4318-CC75-1574-99AA9C24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ECDE59-E4DC-AEEE-2682-5432DFF4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A7CBF6-497B-43D9-FF57-43F2F61B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79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EF4701-5900-BC37-69CE-D2036D4EF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E7C8D4-2AFE-174D-8066-4C8941045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5CA275-5F88-CFC7-4936-0DD82A76B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5D1DC7-A9A7-4073-8FD3-21DE48745533}" type="datetimeFigureOut">
              <a:rPr lang="fr-FR" smtClean="0"/>
              <a:t>09/04/2024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E54B73-C150-576B-8178-689CEFED9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E18C94-9498-01D2-479A-292A38C09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F6FEEE-90CB-4418-AEC7-3F95FBADA9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13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51C9F04-60CF-FADE-5A11-C4C4B502B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0835" y="32863"/>
            <a:ext cx="10250330" cy="679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5915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Vincent</dc:creator>
  <cp:lastModifiedBy>NICOLAS Vincent</cp:lastModifiedBy>
  <cp:revision>1</cp:revision>
  <dcterms:created xsi:type="dcterms:W3CDTF">2024-04-09T14:01:58Z</dcterms:created>
  <dcterms:modified xsi:type="dcterms:W3CDTF">2024-04-09T14:05:48Z</dcterms:modified>
</cp:coreProperties>
</file>