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89F13-631E-49C9-859D-E98A89ADE35F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866DA-B388-4B5A-B7DD-B67642270F3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met\Documents\coussinet-bout-de-bar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4214842" cy="369428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28596" y="6072206"/>
            <a:ext cx="5688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Coussinet nylon bout de barre (L 10 – Ø </a:t>
            </a:r>
            <a:r>
              <a:rPr lang="fr-FR" b="1" dirty="0" err="1"/>
              <a:t>ext</a:t>
            </a:r>
            <a:r>
              <a:rPr lang="fr-FR" b="1" dirty="0"/>
              <a:t> 12 – Ø </a:t>
            </a:r>
            <a:r>
              <a:rPr lang="fr-FR" b="1" dirty="0" err="1"/>
              <a:t>int</a:t>
            </a:r>
            <a:r>
              <a:rPr lang="fr-FR" b="1" dirty="0"/>
              <a:t> 8,3</a:t>
            </a:r>
            <a:r>
              <a:rPr lang="fr-FR" b="1" dirty="0" smtClean="0"/>
              <a:t>)</a:t>
            </a:r>
            <a:endParaRPr lang="fr-FR" b="1" dirty="0"/>
          </a:p>
        </p:txBody>
      </p:sp>
      <p:grpSp>
        <p:nvGrpSpPr>
          <p:cNvPr id="15" name="Groupe 14"/>
          <p:cNvGrpSpPr/>
          <p:nvPr/>
        </p:nvGrpSpPr>
        <p:grpSpPr>
          <a:xfrm>
            <a:off x="5357818" y="3214686"/>
            <a:ext cx="2643206" cy="2428892"/>
            <a:chOff x="5929322" y="714356"/>
            <a:chExt cx="2214578" cy="2143140"/>
          </a:xfrm>
        </p:grpSpPr>
        <p:sp>
          <p:nvSpPr>
            <p:cNvPr id="6" name="Rectangle 5"/>
            <p:cNvSpPr/>
            <p:nvPr/>
          </p:nvSpPr>
          <p:spPr>
            <a:xfrm>
              <a:off x="6429388" y="1000108"/>
              <a:ext cx="1714512" cy="15716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0" name="Groupe 9"/>
            <p:cNvGrpSpPr/>
            <p:nvPr/>
          </p:nvGrpSpPr>
          <p:grpSpPr>
            <a:xfrm>
              <a:off x="5929322" y="714356"/>
              <a:ext cx="914400" cy="1714512"/>
              <a:chOff x="5929322" y="714356"/>
              <a:chExt cx="914400" cy="171451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929322" y="1142984"/>
                <a:ext cx="500066" cy="128588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Corde 7"/>
              <p:cNvSpPr/>
              <p:nvPr/>
            </p:nvSpPr>
            <p:spPr>
              <a:xfrm>
                <a:off x="5929322" y="714356"/>
                <a:ext cx="914400" cy="914400"/>
              </a:xfrm>
              <a:prstGeom prst="chord">
                <a:avLst>
                  <a:gd name="adj1" fmla="val 10894295"/>
                  <a:gd name="adj2" fmla="val 1652336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Triangle rectangle 8"/>
              <p:cNvSpPr/>
              <p:nvPr/>
            </p:nvSpPr>
            <p:spPr>
              <a:xfrm rot="16200000">
                <a:off x="5965041" y="678637"/>
                <a:ext cx="428628" cy="500066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" name="Groupe 10"/>
            <p:cNvGrpSpPr/>
            <p:nvPr/>
          </p:nvGrpSpPr>
          <p:grpSpPr>
            <a:xfrm rot="10800000" flipH="1">
              <a:off x="5929322" y="1142984"/>
              <a:ext cx="914400" cy="1714512"/>
              <a:chOff x="5929322" y="714356"/>
              <a:chExt cx="914400" cy="171451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5929322" y="1142984"/>
                <a:ext cx="500066" cy="128588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Corde 12"/>
              <p:cNvSpPr/>
              <p:nvPr/>
            </p:nvSpPr>
            <p:spPr>
              <a:xfrm>
                <a:off x="5929322" y="714356"/>
                <a:ext cx="914400" cy="914400"/>
              </a:xfrm>
              <a:prstGeom prst="chord">
                <a:avLst>
                  <a:gd name="adj1" fmla="val 10894295"/>
                  <a:gd name="adj2" fmla="val 1652336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Triangle rectangle 13"/>
              <p:cNvSpPr/>
              <p:nvPr/>
            </p:nvSpPr>
            <p:spPr>
              <a:xfrm rot="16200000">
                <a:off x="5965041" y="678637"/>
                <a:ext cx="428628" cy="500066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cxnSp>
        <p:nvCxnSpPr>
          <p:cNvPr id="17" name="Connecteur droit 16"/>
          <p:cNvCxnSpPr/>
          <p:nvPr/>
        </p:nvCxnSpPr>
        <p:spPr>
          <a:xfrm rot="5400000" flipH="1" flipV="1">
            <a:off x="4500562" y="2928934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 flipH="1" flipV="1">
            <a:off x="7287438" y="2856702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429256" y="2000240"/>
            <a:ext cx="2571768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 flipH="1" flipV="1">
            <a:off x="5501091" y="3357164"/>
            <a:ext cx="857256" cy="7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5357818" y="2786058"/>
            <a:ext cx="571504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5500694" y="23574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429388" y="15716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4786314" y="535782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1,5</a:t>
            </a:r>
            <a:endParaRPr lang="fr-FR" dirty="0"/>
          </a:p>
        </p:txBody>
      </p:sp>
      <p:cxnSp>
        <p:nvCxnSpPr>
          <p:cNvPr id="31" name="Connecteur droit 30"/>
          <p:cNvCxnSpPr/>
          <p:nvPr/>
        </p:nvCxnSpPr>
        <p:spPr>
          <a:xfrm rot="10800000" flipH="1">
            <a:off x="5357818" y="5715016"/>
            <a:ext cx="59685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10800000" flipH="1">
            <a:off x="5357818" y="5357826"/>
            <a:ext cx="59685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5400000" flipH="1" flipV="1">
            <a:off x="5072860" y="5572934"/>
            <a:ext cx="427040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8286776" y="4286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12</a:t>
            </a:r>
            <a:endParaRPr lang="fr-FR" dirty="0"/>
          </a:p>
        </p:txBody>
      </p:sp>
      <p:cxnSp>
        <p:nvCxnSpPr>
          <p:cNvPr id="51" name="Connecteur droit avec flèche 50"/>
          <p:cNvCxnSpPr/>
          <p:nvPr/>
        </p:nvCxnSpPr>
        <p:spPr>
          <a:xfrm rot="5400000" flipH="1" flipV="1">
            <a:off x="7287438" y="4428338"/>
            <a:ext cx="1714512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Windows User</cp:lastModifiedBy>
  <cp:revision>1</cp:revision>
  <dcterms:created xsi:type="dcterms:W3CDTF">2024-04-30T16:58:03Z</dcterms:created>
  <dcterms:modified xsi:type="dcterms:W3CDTF">2024-04-30T17:06:58Z</dcterms:modified>
</cp:coreProperties>
</file>