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00ECD-192F-9765-1DBE-998262E0C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871039-A2D5-70AF-5933-F9C94F385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42ECEF-77CB-D594-CE8F-1A7AD4E7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F4F05-7C0D-8361-ABAA-946AAE8B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7366C-8480-6054-BA2E-23CC8ED4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03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A1E1B-62D2-9C5B-5347-F1A8EE671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E5F112-C545-B1EF-D605-13F591399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4FCF25-DABD-4548-9F5B-EF0C5177C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1444CE-5022-E804-5D06-A1944F15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41F6E-A18B-AD36-ACBE-042266B9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27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23427BC-99D7-EEF5-D7FF-FE2C5FD3D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F7777A-26F9-7533-48F8-B67289216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9E31A6-F2DB-42F7-7B12-75DB829A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C7A4A9-39B2-A6D1-11C7-B6B08EB1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579C1C-1B25-ABE8-F685-C967F103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15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A19D09-D74D-B1BA-387E-439DDC67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857444-AB5C-5469-D50D-CB319CDF3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ADEC26-4480-DEDF-9CCB-969F5730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AD9F71-771B-275C-C4AF-D46040B1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A891C5-3E2A-DC53-D1D0-68116040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00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D0E4A-2B18-25C2-2F9A-A0F56670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36A084-E17C-7314-ADB1-B294A833C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40F675-6B1C-6F6D-1C67-030ECEBD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E2A9DE-F129-BBA8-0087-20A653DE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489CFA-9962-6BFD-817C-5C426F0D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2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B4E14-CAD3-703B-2CAB-B8ED425D0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66F41-43F6-A85C-2E20-729E670E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EA2D6A-D812-310F-9037-E6D871B6D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670E20-B76C-2170-F622-2CCCDCAA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CFC754-B99F-F17E-119C-E92826B8B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6D8DB-D0CE-D2E3-33BA-37B8588A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77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DA288-C26E-F0EA-BB8C-3C9E74E20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B912F5-60D4-E5C4-C931-DC895DDF3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180805-EC88-D244-A4FB-F4175124C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16FE56-5903-D1CF-9E7F-B7D03FB97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269FE5-7ECD-E89B-BE10-805577945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B2E5131-B599-788E-0D8B-D4ED13AA1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9D4F10-D882-818B-6080-7664FCBF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01D5C8F-4EC2-01D6-6BE6-EFCA7E3F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9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04571-1799-1120-BDFB-0C31A7F6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074A7A-F918-489F-3FB7-9580D649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09234D-4923-A76D-41C6-27C2150D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5D2D7C-5982-123C-84F7-101F015D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4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0D5FB00-7C99-B2A2-2B2C-42E2AA60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44AEFC-DF05-A5E6-CC3A-873CE753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5BC75F-8451-B698-6EBF-0A4A4867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6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5C6BA9-BBA4-D65A-65E2-3AD8D4906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83FB0-6C85-DCFC-5707-250272BA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2F94FC-8773-3A59-F4E8-C37B9A27D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95CDAC-CED0-19CC-6DDB-87E85AB2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8929F4-0DA6-D913-16A6-8B51FDD1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170960-FBC9-ED14-81F5-485647BF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86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90AA0-9785-0CCC-BC73-E176C126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ADCCAB3-8035-F1EB-A155-10224B7B0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2505CC-32B0-05DB-EE1F-5E1070E84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0086E9-8C15-920D-4D6E-56084120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FCACEC-0CF8-EDD7-402A-F75A0ECB4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EF2AE-7ADB-4D45-7CF8-1680557D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79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FF7E82-2651-8EB9-E800-FCE554FD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B2A2CC-FAF7-42AE-38B9-F3E8868B1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5B8490-2246-78FB-7137-2B6E6FA89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898A-A653-4983-93DA-714A362AF153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F199B0-303D-7371-A04F-D6B3A9BCC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3EF6F3-148D-994F-51AA-2F726390A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6FD1-5211-49D2-9F3F-F5A59F8DF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9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786C7EE-63C5-8A0A-AE6E-08C09B1B4E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781" y="0"/>
            <a:ext cx="7642437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A32C2C4-9B7E-71CD-651D-BF55487CCE6A}"/>
              </a:ext>
            </a:extLst>
          </p:cNvPr>
          <p:cNvSpPr txBox="1"/>
          <p:nvPr/>
        </p:nvSpPr>
        <p:spPr>
          <a:xfrm>
            <a:off x="2684585" y="5884984"/>
            <a:ext cx="2671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Filetage ISO M6 non figuré</a:t>
            </a:r>
          </a:p>
        </p:txBody>
      </p:sp>
    </p:spTree>
    <p:extLst>
      <p:ext uri="{BB962C8B-B14F-4D97-AF65-F5344CB8AC3E}">
        <p14:creationId xmlns:p14="http://schemas.microsoft.com/office/powerpoint/2010/main" val="10125961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Ortais</dc:creator>
  <cp:lastModifiedBy>Paul Ortais</cp:lastModifiedBy>
  <cp:revision>1</cp:revision>
  <dcterms:created xsi:type="dcterms:W3CDTF">2023-08-21T19:16:43Z</dcterms:created>
  <dcterms:modified xsi:type="dcterms:W3CDTF">2023-08-21T19:17:44Z</dcterms:modified>
</cp:coreProperties>
</file>