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200" d="100"/>
          <a:sy n="200" d="100"/>
        </p:scale>
        <p:origin x="-2674" y="-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09DEB0-C61A-77D6-FA1E-583F64EBE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2BD67B-07A3-A006-896B-2CACC0B0D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9EEB4F-A377-47B4-D325-0AE2A82E4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70BEB3-2EF2-4D5D-60FF-BAC98E977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5521C3-5F08-365B-C9DB-D585E26AD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60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04140-3A3A-6402-F736-D3908E033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5B01C47-1675-D72F-6BFC-678A7EA01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FEB516-317E-E3DF-7127-9CB9EF637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BF6D76-C1B2-4668-9670-5D614A82A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70353D-BEB1-D6FF-EA4A-B5A7A72A1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9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F413868-439C-B774-598E-EC3B94FD7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FA1DCD3-2DA8-49B7-A4CA-CF2556F86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D5705D-2088-2EEC-D5B0-706BA8D01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BFE3F6-81D0-CE6B-6BF8-430B0724B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D9D574-17CA-1D40-78DE-72A038842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89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201F66-F214-B719-B3D5-A2D4185F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3B0ED4-FB3A-BF9E-FE0F-A67468E75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DC5497-5D5F-B7DE-9441-E03508DA6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4D76A4-4666-C55E-C93F-692CFC9F3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D1A199-30B3-BF40-24F5-7C842B684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08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16135F-FEDE-8BE2-7BB8-88FBF4CA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482880-0E6A-E5FB-C9CE-FEAA85060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7C0DAB-8768-0AA8-F980-A2852BA6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2A0C5F-831D-15C0-E396-281BACC00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E65A3A-3003-AAEE-2EAD-CB825A13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44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B6AC57-50E0-3230-7DD4-DE666999D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913BDF-1E31-E44D-478E-05119036C3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E99F6F-BC15-EF53-8C09-B2AD04FAB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08389D-1D42-63AC-CC10-3343B2132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3A9BC3-169F-98D8-6B55-D3EC7091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74E984-5058-E46F-81D4-AAD4AE810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1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131447-15A7-00B2-7AAD-03E6D11A8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A05E81-AF98-AEA9-9566-82E54DA07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C20DD7-567C-C271-EC66-E0689EF58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7C9D0EA-C625-6984-EC92-09AF2992CA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0C7CDA9-20A4-70CB-1560-95C44F337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C8EF993-0EEB-40BA-1E6D-5A78F17A1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1526213-0B1D-A560-7BE9-987105C92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195C237-A0EC-BCA6-29AA-85CF3A0EB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87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CE80EF-4FD6-BF9F-096B-E00A4416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282A4CD-87F2-53AC-46CF-651ABFA44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6812ED-3956-BC89-7D9D-8F98EA9A0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327AB05-2344-7E73-01A0-4E2404789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45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46EA562-FC72-6533-D352-C93ADB967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A59D7E3-8E46-4483-1BC8-FD140101B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0EBF7E-0916-6241-50F3-2F16018AB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73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7A9E26-8AC8-616E-B671-471BFC680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C2365D-943B-58B3-9441-7CEC81349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1A5436-75B1-EDBD-E7FF-7A4E03937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2306FD-D237-61E2-7900-585B7D81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6AE32B-AA3C-BB0C-CC7E-0DF59E8D4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04D7CA-B657-EE88-46B6-05D164EA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83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56FBA4-5C6B-90DB-BE90-B075163B2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44F084A-F980-D327-69E5-97DFD697AB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B218D1-9E6F-BEB2-53E9-3FEB7D2A5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B5E335-B08C-AB42-D757-F1C8895F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E3B640-7A1D-BF55-1C63-39E91AB06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5EBF48-4DB1-62D7-87A1-2F19355DD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70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6DC4B3D-22E5-77B5-9DBE-C5602D68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AE5FFC-CBB8-9C8D-AC2C-B36657011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774135-5C24-9FD9-B720-D69330419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BAADA-B789-41DA-AAE3-382D9F1BC729}" type="datetimeFigureOut">
              <a:rPr lang="fr-FR" smtClean="0"/>
              <a:t>15/08/2023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17D10A-BFBB-1928-C377-B2161B96A4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2EF173-D767-71B2-3D0A-64C342861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A4365-8B6A-41C3-9A14-9769E07A27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62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119C9E0E-B6EF-D661-D35B-86C632573C05}"/>
              </a:ext>
            </a:extLst>
          </p:cNvPr>
          <p:cNvCxnSpPr>
            <a:cxnSpLocks/>
          </p:cNvCxnSpPr>
          <p:nvPr/>
        </p:nvCxnSpPr>
        <p:spPr>
          <a:xfrm>
            <a:off x="3600000" y="1728000"/>
            <a:ext cx="0" cy="1656000"/>
          </a:xfrm>
          <a:prstGeom prst="line">
            <a:avLst/>
          </a:prstGeom>
          <a:ln w="952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ACC88689-17DC-FD21-F0D6-62A89D465CE1}"/>
              </a:ext>
            </a:extLst>
          </p:cNvPr>
          <p:cNvCxnSpPr>
            <a:cxnSpLocks/>
          </p:cNvCxnSpPr>
          <p:nvPr/>
        </p:nvCxnSpPr>
        <p:spPr>
          <a:xfrm>
            <a:off x="3780000" y="2160000"/>
            <a:ext cx="36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F4496DB3-1E89-D3BE-3108-9BC6E4088972}"/>
              </a:ext>
            </a:extLst>
          </p:cNvPr>
          <p:cNvCxnSpPr/>
          <p:nvPr/>
        </p:nvCxnSpPr>
        <p:spPr>
          <a:xfrm>
            <a:off x="4140000" y="2160000"/>
            <a:ext cx="0" cy="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63FF48B-5845-D815-0D62-6BDB0CD17E98}"/>
              </a:ext>
            </a:extLst>
          </p:cNvPr>
          <p:cNvCxnSpPr>
            <a:cxnSpLocks/>
          </p:cNvCxnSpPr>
          <p:nvPr/>
        </p:nvCxnSpPr>
        <p:spPr>
          <a:xfrm>
            <a:off x="3888000" y="2232000"/>
            <a:ext cx="25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4B176D7-30C0-E321-B225-779080851001}"/>
              </a:ext>
            </a:extLst>
          </p:cNvPr>
          <p:cNvCxnSpPr/>
          <p:nvPr/>
        </p:nvCxnSpPr>
        <p:spPr>
          <a:xfrm>
            <a:off x="3780000" y="2160000"/>
            <a:ext cx="0" cy="9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65F8C61-F055-0445-C85B-A3CD7FFC42E0}"/>
              </a:ext>
            </a:extLst>
          </p:cNvPr>
          <p:cNvCxnSpPr>
            <a:cxnSpLocks/>
          </p:cNvCxnSpPr>
          <p:nvPr/>
        </p:nvCxnSpPr>
        <p:spPr>
          <a:xfrm>
            <a:off x="3780000" y="3060000"/>
            <a:ext cx="9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AE2DB269-EC5E-967B-5C46-55F72F747CF1}"/>
              </a:ext>
            </a:extLst>
          </p:cNvPr>
          <p:cNvCxnSpPr/>
          <p:nvPr/>
        </p:nvCxnSpPr>
        <p:spPr>
          <a:xfrm>
            <a:off x="3888000" y="2232000"/>
            <a:ext cx="0" cy="81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92B4E240-0BDE-FE84-6449-39B8CE84B557}"/>
              </a:ext>
            </a:extLst>
          </p:cNvPr>
          <p:cNvCxnSpPr>
            <a:cxnSpLocks/>
          </p:cNvCxnSpPr>
          <p:nvPr/>
        </p:nvCxnSpPr>
        <p:spPr>
          <a:xfrm>
            <a:off x="3600000" y="2160000"/>
            <a:ext cx="180000" cy="0"/>
          </a:xfrm>
          <a:prstGeom prst="line">
            <a:avLst/>
          </a:prstGeom>
          <a:ln w="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FFA920FA-1F2C-D82E-8E35-8573895F67DD}"/>
              </a:ext>
            </a:extLst>
          </p:cNvPr>
          <p:cNvCxnSpPr>
            <a:cxnSpLocks/>
          </p:cNvCxnSpPr>
          <p:nvPr/>
        </p:nvCxnSpPr>
        <p:spPr>
          <a:xfrm>
            <a:off x="3600000" y="3060000"/>
            <a:ext cx="180000" cy="0"/>
          </a:xfrm>
          <a:prstGeom prst="line">
            <a:avLst/>
          </a:prstGeom>
          <a:ln w="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44DABA24-5237-E972-8F21-21FBC27E14E4}"/>
              </a:ext>
            </a:extLst>
          </p:cNvPr>
          <p:cNvCxnSpPr>
            <a:cxnSpLocks/>
          </p:cNvCxnSpPr>
          <p:nvPr/>
        </p:nvCxnSpPr>
        <p:spPr>
          <a:xfrm flipH="1">
            <a:off x="4139999" y="2057400"/>
            <a:ext cx="360000" cy="0"/>
          </a:xfrm>
          <a:prstGeom prst="straightConnector1">
            <a:avLst/>
          </a:prstGeom>
          <a:ln w="0">
            <a:solidFill>
              <a:schemeClr val="tx1"/>
            </a:solidFill>
            <a:headEnd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6AA42C39-2DBB-DD8B-7F4C-6A9070A9B0D0}"/>
              </a:ext>
            </a:extLst>
          </p:cNvPr>
          <p:cNvCxnSpPr/>
          <p:nvPr/>
        </p:nvCxnSpPr>
        <p:spPr>
          <a:xfrm>
            <a:off x="4140000" y="1962000"/>
            <a:ext cx="0" cy="180000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8F1861AB-E508-2366-EFBB-D7EF8DF406CB}"/>
              </a:ext>
            </a:extLst>
          </p:cNvPr>
          <p:cNvSpPr txBox="1"/>
          <p:nvPr/>
        </p:nvSpPr>
        <p:spPr>
          <a:xfrm>
            <a:off x="4226723" y="1896931"/>
            <a:ext cx="3337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/>
              <a:t>Ø30</a:t>
            </a: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EF23016F-D612-13E5-BAC7-4252EEA5D148}"/>
              </a:ext>
            </a:extLst>
          </p:cNvPr>
          <p:cNvCxnSpPr>
            <a:cxnSpLocks/>
          </p:cNvCxnSpPr>
          <p:nvPr/>
        </p:nvCxnSpPr>
        <p:spPr>
          <a:xfrm flipV="1">
            <a:off x="3870000" y="3042000"/>
            <a:ext cx="18000" cy="1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331297CF-885C-193B-F264-4CC0AAF92A67}"/>
              </a:ext>
            </a:extLst>
          </p:cNvPr>
          <p:cNvCxnSpPr/>
          <p:nvPr/>
        </p:nvCxnSpPr>
        <p:spPr>
          <a:xfrm>
            <a:off x="3870000" y="2430000"/>
            <a:ext cx="0" cy="63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907650E-A474-E721-1225-0433367E3C2D}"/>
              </a:ext>
            </a:extLst>
          </p:cNvPr>
          <p:cNvCxnSpPr>
            <a:cxnSpLocks/>
          </p:cNvCxnSpPr>
          <p:nvPr/>
        </p:nvCxnSpPr>
        <p:spPr>
          <a:xfrm>
            <a:off x="4599105" y="2232000"/>
            <a:ext cx="0" cy="828000"/>
          </a:xfrm>
          <a:prstGeom prst="line">
            <a:avLst/>
          </a:prstGeom>
          <a:ln w="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CBAFC9D8-6429-CD85-1F95-2770170D5C6B}"/>
              </a:ext>
            </a:extLst>
          </p:cNvPr>
          <p:cNvSpPr txBox="1"/>
          <p:nvPr/>
        </p:nvSpPr>
        <p:spPr>
          <a:xfrm>
            <a:off x="4537146" y="2509972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/>
              <a:t>23</a:t>
            </a:r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D67FDDB1-C284-4D7D-E450-A2433F37348F}"/>
              </a:ext>
            </a:extLst>
          </p:cNvPr>
          <p:cNvCxnSpPr>
            <a:cxnSpLocks/>
          </p:cNvCxnSpPr>
          <p:nvPr/>
        </p:nvCxnSpPr>
        <p:spPr>
          <a:xfrm flipV="1">
            <a:off x="4157999" y="2232000"/>
            <a:ext cx="504000" cy="914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06A493BA-A1AF-2450-801E-BBA4DD043993}"/>
              </a:ext>
            </a:extLst>
          </p:cNvPr>
          <p:cNvCxnSpPr>
            <a:cxnSpLocks/>
          </p:cNvCxnSpPr>
          <p:nvPr/>
        </p:nvCxnSpPr>
        <p:spPr>
          <a:xfrm flipV="1">
            <a:off x="3887999" y="3057842"/>
            <a:ext cx="792000" cy="914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0D54A0C8-B174-F707-5492-EA0CCDAA2C79}"/>
              </a:ext>
            </a:extLst>
          </p:cNvPr>
          <p:cNvCxnSpPr>
            <a:cxnSpLocks/>
          </p:cNvCxnSpPr>
          <p:nvPr/>
        </p:nvCxnSpPr>
        <p:spPr>
          <a:xfrm flipV="1">
            <a:off x="3870000" y="2412000"/>
            <a:ext cx="18000" cy="1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D4A3360C-87B8-4D9E-8554-66AE9F459DD6}"/>
              </a:ext>
            </a:extLst>
          </p:cNvPr>
          <p:cNvCxnSpPr>
            <a:cxnSpLocks/>
          </p:cNvCxnSpPr>
          <p:nvPr/>
        </p:nvCxnSpPr>
        <p:spPr>
          <a:xfrm>
            <a:off x="3780000" y="3042000"/>
            <a:ext cx="10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93F568FC-6346-DDBA-856A-05512D1AC7AC}"/>
              </a:ext>
            </a:extLst>
          </p:cNvPr>
          <p:cNvCxnSpPr>
            <a:cxnSpLocks/>
          </p:cNvCxnSpPr>
          <p:nvPr/>
        </p:nvCxnSpPr>
        <p:spPr>
          <a:xfrm>
            <a:off x="3780000" y="2430000"/>
            <a:ext cx="9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9B5CD094-449A-5D5C-594D-EF2F6F8E2C4B}"/>
              </a:ext>
            </a:extLst>
          </p:cNvPr>
          <p:cNvCxnSpPr>
            <a:cxnSpLocks/>
          </p:cNvCxnSpPr>
          <p:nvPr/>
        </p:nvCxnSpPr>
        <p:spPr>
          <a:xfrm flipH="1">
            <a:off x="3780000" y="1915215"/>
            <a:ext cx="720000" cy="0"/>
          </a:xfrm>
          <a:prstGeom prst="straightConnector1">
            <a:avLst/>
          </a:prstGeom>
          <a:ln w="0">
            <a:solidFill>
              <a:schemeClr val="tx1"/>
            </a:solidFill>
            <a:headEnd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B14C9A69-3AA1-0BF8-4061-089F290DB75E}"/>
              </a:ext>
            </a:extLst>
          </p:cNvPr>
          <p:cNvCxnSpPr/>
          <p:nvPr/>
        </p:nvCxnSpPr>
        <p:spPr>
          <a:xfrm>
            <a:off x="3780000" y="1818000"/>
            <a:ext cx="0" cy="324000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>
            <a:extLst>
              <a:ext uri="{FF2B5EF4-FFF2-40B4-BE49-F238E27FC236}">
                <a16:creationId xmlns:a16="http://schemas.microsoft.com/office/drawing/2014/main" id="{15B387AC-86B6-B3AA-C207-1100475C2EF3}"/>
              </a:ext>
            </a:extLst>
          </p:cNvPr>
          <p:cNvSpPr txBox="1"/>
          <p:nvPr/>
        </p:nvSpPr>
        <p:spPr>
          <a:xfrm>
            <a:off x="4226723" y="1754746"/>
            <a:ext cx="3337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/>
              <a:t>Ø10</a:t>
            </a:r>
          </a:p>
        </p:txBody>
      </p: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98265021-85C7-C814-44EE-DB9D800C235A}"/>
              </a:ext>
            </a:extLst>
          </p:cNvPr>
          <p:cNvCxnSpPr>
            <a:cxnSpLocks/>
          </p:cNvCxnSpPr>
          <p:nvPr/>
        </p:nvCxnSpPr>
        <p:spPr>
          <a:xfrm>
            <a:off x="3374273" y="2160000"/>
            <a:ext cx="0" cy="900000"/>
          </a:xfrm>
          <a:prstGeom prst="line">
            <a:avLst/>
          </a:prstGeom>
          <a:ln w="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555EEC14-1EA7-CEB5-422C-10CDEB55B415}"/>
              </a:ext>
            </a:extLst>
          </p:cNvPr>
          <p:cNvSpPr txBox="1"/>
          <p:nvPr/>
        </p:nvSpPr>
        <p:spPr>
          <a:xfrm>
            <a:off x="3312314" y="2509972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/>
              <a:t>25</a:t>
            </a:r>
          </a:p>
        </p:txBody>
      </p: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D7822128-3C0C-FF97-E805-16CD0B3AAE57}"/>
              </a:ext>
            </a:extLst>
          </p:cNvPr>
          <p:cNvCxnSpPr>
            <a:cxnSpLocks/>
          </p:cNvCxnSpPr>
          <p:nvPr/>
        </p:nvCxnSpPr>
        <p:spPr>
          <a:xfrm flipV="1">
            <a:off x="3257633" y="2159086"/>
            <a:ext cx="329115" cy="914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6E4559C8-FEF1-49E9-C381-DF856C0FA769}"/>
              </a:ext>
            </a:extLst>
          </p:cNvPr>
          <p:cNvCxnSpPr>
            <a:cxnSpLocks/>
          </p:cNvCxnSpPr>
          <p:nvPr/>
        </p:nvCxnSpPr>
        <p:spPr>
          <a:xfrm flipV="1">
            <a:off x="3242191" y="3057842"/>
            <a:ext cx="329115" cy="914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94D6F762-28B0-C869-FAB6-919C905980B2}"/>
              </a:ext>
            </a:extLst>
          </p:cNvPr>
          <p:cNvCxnSpPr>
            <a:cxnSpLocks/>
          </p:cNvCxnSpPr>
          <p:nvPr/>
        </p:nvCxnSpPr>
        <p:spPr>
          <a:xfrm>
            <a:off x="4216671" y="2412000"/>
            <a:ext cx="0" cy="648000"/>
          </a:xfrm>
          <a:prstGeom prst="line">
            <a:avLst/>
          </a:prstGeom>
          <a:ln w="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>
            <a:extLst>
              <a:ext uri="{FF2B5EF4-FFF2-40B4-BE49-F238E27FC236}">
                <a16:creationId xmlns:a16="http://schemas.microsoft.com/office/drawing/2014/main" id="{66B7415F-5F07-86C1-FEAA-21DD5582C8D9}"/>
              </a:ext>
            </a:extLst>
          </p:cNvPr>
          <p:cNvSpPr txBox="1"/>
          <p:nvPr/>
        </p:nvSpPr>
        <p:spPr>
          <a:xfrm>
            <a:off x="4131419" y="2643894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/>
              <a:t>18</a:t>
            </a:r>
          </a:p>
        </p:txBody>
      </p: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1A68F945-A2BA-043C-0BC6-10D1868F7C31}"/>
              </a:ext>
            </a:extLst>
          </p:cNvPr>
          <p:cNvCxnSpPr>
            <a:cxnSpLocks/>
          </p:cNvCxnSpPr>
          <p:nvPr/>
        </p:nvCxnSpPr>
        <p:spPr>
          <a:xfrm flipV="1">
            <a:off x="3902712" y="2411086"/>
            <a:ext cx="360000" cy="914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>
            <a:extLst>
              <a:ext uri="{FF2B5EF4-FFF2-40B4-BE49-F238E27FC236}">
                <a16:creationId xmlns:a16="http://schemas.microsoft.com/office/drawing/2014/main" id="{C8109390-DCC8-B6E5-ED7A-86805723325A}"/>
              </a:ext>
            </a:extLst>
          </p:cNvPr>
          <p:cNvSpPr txBox="1"/>
          <p:nvPr/>
        </p:nvSpPr>
        <p:spPr>
          <a:xfrm>
            <a:off x="3811430" y="2803761"/>
            <a:ext cx="3513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/>
              <a:t>M16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2B9CC96B-C4DF-2BBF-B793-1B6E2030DECC}"/>
              </a:ext>
            </a:extLst>
          </p:cNvPr>
          <p:cNvSpPr txBox="1"/>
          <p:nvPr/>
        </p:nvSpPr>
        <p:spPr>
          <a:xfrm>
            <a:off x="3258029" y="3540763"/>
            <a:ext cx="20521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" dirty="0"/>
              <a:t>"Connecteur" Ech.1</a:t>
            </a:r>
          </a:p>
          <a:p>
            <a:endParaRPr lang="fr-FR" sz="700" dirty="0"/>
          </a:p>
          <a:p>
            <a:r>
              <a:rPr lang="fr-FR" sz="700" dirty="0"/>
              <a:t>Révolution Inox316 M16x25 cavité centrale dia. 10 </a:t>
            </a:r>
          </a:p>
        </p:txBody>
      </p:sp>
    </p:spTree>
    <p:extLst>
      <p:ext uri="{BB962C8B-B14F-4D97-AF65-F5344CB8AC3E}">
        <p14:creationId xmlns:p14="http://schemas.microsoft.com/office/powerpoint/2010/main" val="19135190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 Ortais</dc:creator>
  <cp:lastModifiedBy>Paul Ortais</cp:lastModifiedBy>
  <cp:revision>1</cp:revision>
  <dcterms:created xsi:type="dcterms:W3CDTF">2023-08-15T12:22:49Z</dcterms:created>
  <dcterms:modified xsi:type="dcterms:W3CDTF">2023-08-15T12:24:12Z</dcterms:modified>
</cp:coreProperties>
</file>