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0" d="100"/>
          <a:sy n="400" d="100"/>
        </p:scale>
        <p:origin x="-4502" y="-4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D2863-79E4-47C9-8A92-B25A6F801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D6B051-4C30-4A85-A4C9-043C3296F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0F0F93-130D-4177-8E5E-03C8B9A9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F539A1-1EDC-41D5-8FA0-A1D53D058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213828-EBD9-4CDA-B9A5-566D8D5F4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05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70CB1A-2A5F-431E-A295-619016897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63CA9-ADB3-4E08-9710-5438711F2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4C0329-8724-488E-B63A-216EB1AA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CD04D7-7648-4D71-9B4D-85741044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A0B15D-EA6F-4C98-B2A3-EF863263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80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4407EFE-B3EB-4D01-9AE9-040B375BD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C9B247-1DA7-473C-8CED-20DCC117A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BD1BD1-83B8-4B99-8B2D-13BAFFA0F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08E958-4B29-40A1-AE53-A9BDDE61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10617E-3948-48F0-AEC6-984240E6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6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530419-2998-4D58-8ECE-74BCA117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D5C46D-A441-41B8-86E4-BF8CE25D7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3A0DE9-BCD1-4EAE-96BA-CA72B350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AEA02F-49C2-4170-BC75-9C17693F1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D1DA0-4AD8-4D29-88DF-B5232A05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07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FDB77-A486-46A9-8C53-A00B043DD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5C8236-E93E-45D2-98A7-AE0FDC72C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3CF25B-BD2D-4A36-A87A-F2A1E7B3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22A232-5323-4404-8902-4DC954A9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C78EC3-4B85-46E4-BE34-81AA78F3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73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742CCC-86F3-4C5B-AADE-35A15F7AF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69BC33-FBAC-4526-8B5E-2898E51DB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BB4C4F-8E17-45DE-9CAA-E0E39D53E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CD6C58-AEBE-4270-9417-1F6A8CBF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85912C-9594-4FFE-80F1-B9B44469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4925F6-9249-4F04-AD51-FB1EA83C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9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4FFBBF-A115-47BF-AE94-44225CD34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49E03D-E2C2-47A7-A048-AA3231B2A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AE1F98-5E21-4BC3-B5CE-FE93BE08D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68A143-2089-40E0-988D-AB761199B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9FBA89-0974-4285-A24A-1284F0D3F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AADD97-A465-47A1-ADD4-5E66D51B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8DAC7F-B785-4ABE-82B6-823B5CFF0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E26CC9-308D-4245-B9CA-71423746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83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693F08-93D3-472A-B31C-7E65A2317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CAE240-0FFF-4CF2-9EC8-B92EC114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F2E8DD-3029-4D99-8AE8-586651FE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BBC61F-D45C-41B5-A0C0-038238A6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28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04FC9B-BE35-454D-9BA6-89A2F4BB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121F2A-D39B-400D-BD8D-7B05A777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C93534-0282-4871-9FA5-80E21F3B6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1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CD351-4236-401C-86EF-D915F60D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78476C-CCA9-4A8C-9CA8-C7C838AF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66A52BB-C338-43AB-9DC9-0E7018466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3D412F-E6F4-4518-B590-10EB1AE96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9CCD1D-CB0E-4D33-8010-54A4C82EB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A97C59-F9A3-4E5A-B88D-F37E23EF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2D93EF-8BF1-4AB0-8E39-E97D33BB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1D896A-D2AC-44D5-B62C-59552C682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6DBB90-6543-4186-8037-7902579F0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ABD4C6-5300-4A8C-9DED-96F8FC9D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B17AC7-3344-466A-8BFD-6A0FDC7A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AF50A5-68B0-4EB9-B157-5616B9E8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56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53F29B-4C9B-491A-AF17-6DF92C7E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416FB1-3F94-4F91-8090-165AABD4B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27CE7-7F9D-4ED7-B917-6B5378D95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A2B11E-1522-4CA2-A167-CFE7E334C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C8F0D-6674-4DD9-80BD-CD50F20E8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61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DD3CE5D-D4B7-4687-859E-56C7E39E24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151"/>
          <a:stretch/>
        </p:blipFill>
        <p:spPr>
          <a:xfrm rot="5400000">
            <a:off x="870916" y="3038443"/>
            <a:ext cx="2545169" cy="4419600"/>
          </a:xfrm>
          <a:prstGeom prst="rect">
            <a:avLst/>
          </a:prstGeom>
          <a:effectLst>
            <a:softEdge rad="203200"/>
          </a:effectLst>
        </p:spPr>
      </p:pic>
      <p:grpSp>
        <p:nvGrpSpPr>
          <p:cNvPr id="256" name="Groupe 255">
            <a:extLst>
              <a:ext uri="{FF2B5EF4-FFF2-40B4-BE49-F238E27FC236}">
                <a16:creationId xmlns:a16="http://schemas.microsoft.com/office/drawing/2014/main" id="{15787FD3-95C3-4F6E-B784-BA62DC2D8A2A}"/>
              </a:ext>
            </a:extLst>
          </p:cNvPr>
          <p:cNvGrpSpPr/>
          <p:nvPr/>
        </p:nvGrpSpPr>
        <p:grpSpPr>
          <a:xfrm>
            <a:off x="8795604" y="1686139"/>
            <a:ext cx="900000" cy="900000"/>
            <a:chOff x="7682239" y="2198137"/>
            <a:chExt cx="900000" cy="900000"/>
          </a:xfrm>
        </p:grpSpPr>
        <p:cxnSp>
          <p:nvCxnSpPr>
            <p:cNvPr id="255" name="Connecteur droit 254">
              <a:extLst>
                <a:ext uri="{FF2B5EF4-FFF2-40B4-BE49-F238E27FC236}">
                  <a16:creationId xmlns:a16="http://schemas.microsoft.com/office/drawing/2014/main" id="{9171B60A-A6FE-4B50-82BA-85F9A0912237}"/>
                </a:ext>
              </a:extLst>
            </p:cNvPr>
            <p:cNvCxnSpPr/>
            <p:nvPr/>
          </p:nvCxnSpPr>
          <p:spPr>
            <a:xfrm flipH="1">
              <a:off x="7682239" y="2622907"/>
              <a:ext cx="90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Groupe 143">
              <a:extLst>
                <a:ext uri="{FF2B5EF4-FFF2-40B4-BE49-F238E27FC236}">
                  <a16:creationId xmlns:a16="http://schemas.microsoft.com/office/drawing/2014/main" id="{126F6B3F-FFD4-457D-B6E4-C53D1B38FD33}"/>
                </a:ext>
              </a:extLst>
            </p:cNvPr>
            <p:cNvGrpSpPr/>
            <p:nvPr/>
          </p:nvGrpSpPr>
          <p:grpSpPr>
            <a:xfrm>
              <a:off x="7728512" y="2198137"/>
              <a:ext cx="763561" cy="900000"/>
              <a:chOff x="8023152" y="2381017"/>
              <a:chExt cx="763561" cy="900000"/>
            </a:xfrm>
          </p:grpSpPr>
          <p:grpSp>
            <p:nvGrpSpPr>
              <p:cNvPr id="135" name="Groupe 134">
                <a:extLst>
                  <a:ext uri="{FF2B5EF4-FFF2-40B4-BE49-F238E27FC236}">
                    <a16:creationId xmlns:a16="http://schemas.microsoft.com/office/drawing/2014/main" id="{79E85C00-09D7-4FED-978A-C03F88AA9C8C}"/>
                  </a:ext>
                </a:extLst>
              </p:cNvPr>
              <p:cNvGrpSpPr/>
              <p:nvPr/>
            </p:nvGrpSpPr>
            <p:grpSpPr>
              <a:xfrm>
                <a:off x="8023152" y="2511873"/>
                <a:ext cx="763561" cy="578659"/>
                <a:chOff x="7482132" y="2511873"/>
                <a:chExt cx="763561" cy="578659"/>
              </a:xfrm>
            </p:grpSpPr>
            <p:grpSp>
              <p:nvGrpSpPr>
                <p:cNvPr id="125" name="Groupe 124">
                  <a:extLst>
                    <a:ext uri="{FF2B5EF4-FFF2-40B4-BE49-F238E27FC236}">
                      <a16:creationId xmlns:a16="http://schemas.microsoft.com/office/drawing/2014/main" id="{73C70FEE-9A44-43C1-A1DA-07FFF5328ADD}"/>
                    </a:ext>
                  </a:extLst>
                </p:cNvPr>
                <p:cNvGrpSpPr/>
                <p:nvPr/>
              </p:nvGrpSpPr>
              <p:grpSpPr>
                <a:xfrm>
                  <a:off x="7482132" y="2511873"/>
                  <a:ext cx="763561" cy="576000"/>
                  <a:chOff x="2387309" y="2511873"/>
                  <a:chExt cx="763561" cy="576000"/>
                </a:xfrm>
              </p:grpSpPr>
              <p:sp>
                <p:nvSpPr>
                  <p:cNvPr id="18" name="Ellipse 17">
                    <a:extLst>
                      <a:ext uri="{FF2B5EF4-FFF2-40B4-BE49-F238E27FC236}">
                        <a16:creationId xmlns:a16="http://schemas.microsoft.com/office/drawing/2014/main" id="{BE8A09DE-EDC2-4F5C-87AA-587718C68ABA}"/>
                      </a:ext>
                    </a:extLst>
                  </p:cNvPr>
                  <p:cNvSpPr/>
                  <p:nvPr/>
                </p:nvSpPr>
                <p:spPr>
                  <a:xfrm>
                    <a:off x="2540263" y="2548902"/>
                    <a:ext cx="504000" cy="5040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cxnSp>
                <p:nvCxnSpPr>
                  <p:cNvPr id="24" name="Connecteur droit 23">
                    <a:extLst>
                      <a:ext uri="{FF2B5EF4-FFF2-40B4-BE49-F238E27FC236}">
                        <a16:creationId xmlns:a16="http://schemas.microsoft.com/office/drawing/2014/main" id="{11A5B33F-E777-4630-BD0E-E7A5D67B5B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945779" y="2654220"/>
                    <a:ext cx="0" cy="30805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cteur droit 25">
                    <a:extLst>
                      <a:ext uri="{FF2B5EF4-FFF2-40B4-BE49-F238E27FC236}">
                        <a16:creationId xmlns:a16="http://schemas.microsoft.com/office/drawing/2014/main" id="{A83ADAD2-4B36-4C99-9C48-3A725C4C74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642235" y="2654220"/>
                    <a:ext cx="0" cy="30805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Connecteur droit 28">
                    <a:extLst>
                      <a:ext uri="{FF2B5EF4-FFF2-40B4-BE49-F238E27FC236}">
                        <a16:creationId xmlns:a16="http://schemas.microsoft.com/office/drawing/2014/main" id="{6463A194-C8D9-4314-8C25-759374A3DC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48766" y="2683788"/>
                    <a:ext cx="0" cy="40014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Connecteur droit 29">
                    <a:extLst>
                      <a:ext uri="{FF2B5EF4-FFF2-40B4-BE49-F238E27FC236}">
                        <a16:creationId xmlns:a16="http://schemas.microsoft.com/office/drawing/2014/main" id="{3E5669F0-F220-4CF0-8ACD-FF53377CC2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727702" y="2683788"/>
                    <a:ext cx="0" cy="398867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>
                    <a:extLst>
                      <a:ext uri="{FF2B5EF4-FFF2-40B4-BE49-F238E27FC236}">
                        <a16:creationId xmlns:a16="http://schemas.microsoft.com/office/drawing/2014/main" id="{853CCA7D-8DE0-4DC5-8920-75F46D69B3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727702" y="2689859"/>
                    <a:ext cx="122383" cy="35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>
                    <a:extLst>
                      <a:ext uri="{FF2B5EF4-FFF2-40B4-BE49-F238E27FC236}">
                        <a16:creationId xmlns:a16="http://schemas.microsoft.com/office/drawing/2014/main" id="{652DDB0C-DB4A-453E-9BD3-D07EAF66C8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7370" y="2779255"/>
                    <a:ext cx="9065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Connecteur droit 37">
                    <a:extLst>
                      <a:ext uri="{FF2B5EF4-FFF2-40B4-BE49-F238E27FC236}">
                        <a16:creationId xmlns:a16="http://schemas.microsoft.com/office/drawing/2014/main" id="{28E3928C-0460-4A78-B1E7-743060B03B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4956" y="2920291"/>
                    <a:ext cx="90649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>
                    <a:extLst>
                      <a:ext uri="{FF2B5EF4-FFF2-40B4-BE49-F238E27FC236}">
                        <a16:creationId xmlns:a16="http://schemas.microsoft.com/office/drawing/2014/main" id="{66F58853-E892-4015-B3F8-897C5066E6B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650040" y="2777877"/>
                    <a:ext cx="79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>
                    <a:extLst>
                      <a:ext uri="{FF2B5EF4-FFF2-40B4-BE49-F238E27FC236}">
                        <a16:creationId xmlns:a16="http://schemas.microsoft.com/office/drawing/2014/main" id="{A50680AA-E565-4E7B-9F76-88B00BD333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647626" y="2922723"/>
                    <a:ext cx="79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>
                    <a:extLst>
                      <a:ext uri="{FF2B5EF4-FFF2-40B4-BE49-F238E27FC236}">
                        <a16:creationId xmlns:a16="http://schemas.microsoft.com/office/drawing/2014/main" id="{837263BC-E3F4-4775-A6D4-6F12AFFBB1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387309" y="2845210"/>
                    <a:ext cx="76356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lg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9" name="Ellipse 68">
                    <a:extLst>
                      <a:ext uri="{FF2B5EF4-FFF2-40B4-BE49-F238E27FC236}">
                        <a16:creationId xmlns:a16="http://schemas.microsoft.com/office/drawing/2014/main" id="{3B420717-15D1-4B8C-B53C-53A470B9F8DD}"/>
                      </a:ext>
                    </a:extLst>
                  </p:cNvPr>
                  <p:cNvSpPr/>
                  <p:nvPr/>
                </p:nvSpPr>
                <p:spPr>
                  <a:xfrm>
                    <a:off x="2507425" y="2511873"/>
                    <a:ext cx="576000" cy="5760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71610A29-C5A4-498A-B2D6-DDBF24595FAE}"/>
                      </a:ext>
                    </a:extLst>
                  </p:cNvPr>
                  <p:cNvSpPr/>
                  <p:nvPr/>
                </p:nvSpPr>
                <p:spPr>
                  <a:xfrm>
                    <a:off x="2735274" y="2974247"/>
                    <a:ext cx="108716" cy="6581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cxnSp>
                <p:nvCxnSpPr>
                  <p:cNvPr id="108" name="Connecteur droit 107">
                    <a:extLst>
                      <a:ext uri="{FF2B5EF4-FFF2-40B4-BE49-F238E27FC236}">
                        <a16:creationId xmlns:a16="http://schemas.microsoft.com/office/drawing/2014/main" id="{DEAFE42A-5534-46D3-9EE7-5FD4ABDF36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2848625" y="2901315"/>
                    <a:ext cx="5122" cy="18010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Connecteur droit 108">
                    <a:extLst>
                      <a:ext uri="{FF2B5EF4-FFF2-40B4-BE49-F238E27FC236}">
                        <a16:creationId xmlns:a16="http://schemas.microsoft.com/office/drawing/2014/main" id="{876A1A03-4772-4D92-8324-7CAF11B2F8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725657" y="2526008"/>
                    <a:ext cx="2952" cy="44198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3" name="Connecteur droit 242">
                    <a:extLst>
                      <a:ext uri="{FF2B5EF4-FFF2-40B4-BE49-F238E27FC236}">
                        <a16:creationId xmlns:a16="http://schemas.microsoft.com/office/drawing/2014/main" id="{99AD0361-669B-472B-BF1B-31281D649C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4955" y="2846484"/>
                    <a:ext cx="9065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4" name="Arc 133">
                  <a:extLst>
                    <a:ext uri="{FF2B5EF4-FFF2-40B4-BE49-F238E27FC236}">
                      <a16:creationId xmlns:a16="http://schemas.microsoft.com/office/drawing/2014/main" id="{96FA5CD5-4E81-4EAA-8B9D-5CFA1CE31BF5}"/>
                    </a:ext>
                  </a:extLst>
                </p:cNvPr>
                <p:cNvSpPr/>
                <p:nvPr/>
              </p:nvSpPr>
              <p:spPr>
                <a:xfrm rot="8084506">
                  <a:off x="7597393" y="2514532"/>
                  <a:ext cx="576000" cy="576000"/>
                </a:xfrm>
                <a:prstGeom prst="arc">
                  <a:avLst>
                    <a:gd name="adj1" fmla="val 18178049"/>
                    <a:gd name="adj2" fmla="val 19721368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140" name="Connecteur droit 139">
                <a:extLst>
                  <a:ext uri="{FF2B5EF4-FFF2-40B4-BE49-F238E27FC236}">
                    <a16:creationId xmlns:a16="http://schemas.microsoft.com/office/drawing/2014/main" id="{FE08DC4A-9B8D-4FDA-83B3-062F29A298B7}"/>
                  </a:ext>
                </a:extLst>
              </p:cNvPr>
              <p:cNvCxnSpPr/>
              <p:nvPr/>
            </p:nvCxnSpPr>
            <p:spPr>
              <a:xfrm flipH="1">
                <a:off x="8426414" y="238101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Ellipse 141">
                <a:extLst>
                  <a:ext uri="{FF2B5EF4-FFF2-40B4-BE49-F238E27FC236}">
                    <a16:creationId xmlns:a16="http://schemas.microsoft.com/office/drawing/2014/main" id="{19101033-08F6-4F15-93A7-9E1387E5BAD9}"/>
                  </a:ext>
                </a:extLst>
              </p:cNvPr>
              <p:cNvSpPr/>
              <p:nvPr/>
            </p:nvSpPr>
            <p:spPr>
              <a:xfrm>
                <a:off x="8402955" y="2774592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3A903475-7DA2-4B92-AD57-72DBFC485A29}"/>
                  </a:ext>
                </a:extLst>
              </p:cNvPr>
              <p:cNvSpPr/>
              <p:nvPr/>
            </p:nvSpPr>
            <p:spPr>
              <a:xfrm>
                <a:off x="8417875" y="279758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145" name="Tableau 145">
            <a:extLst>
              <a:ext uri="{FF2B5EF4-FFF2-40B4-BE49-F238E27FC236}">
                <a16:creationId xmlns:a16="http://schemas.microsoft.com/office/drawing/2014/main" id="{D1F7536C-DD23-476E-8EA2-D38108290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793601"/>
              </p:ext>
            </p:extLst>
          </p:nvPr>
        </p:nvGraphicFramePr>
        <p:xfrm>
          <a:off x="7353285" y="5099788"/>
          <a:ext cx="4834728" cy="173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576">
                  <a:extLst>
                    <a:ext uri="{9D8B030D-6E8A-4147-A177-3AD203B41FA5}">
                      <a16:colId xmlns:a16="http://schemas.microsoft.com/office/drawing/2014/main" val="729877448"/>
                    </a:ext>
                  </a:extLst>
                </a:gridCol>
                <a:gridCol w="1611576">
                  <a:extLst>
                    <a:ext uri="{9D8B030D-6E8A-4147-A177-3AD203B41FA5}">
                      <a16:colId xmlns:a16="http://schemas.microsoft.com/office/drawing/2014/main" val="2825169675"/>
                    </a:ext>
                  </a:extLst>
                </a:gridCol>
                <a:gridCol w="1611576">
                  <a:extLst>
                    <a:ext uri="{9D8B030D-6E8A-4147-A177-3AD203B41FA5}">
                      <a16:colId xmlns:a16="http://schemas.microsoft.com/office/drawing/2014/main" val="1756702715"/>
                    </a:ext>
                  </a:extLst>
                </a:gridCol>
              </a:tblGrid>
              <a:tr h="40261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Echelle : 1/1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Aluminium AU4G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Dessinateur : Vincent Ben Driss Torres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838985"/>
                  </a:ext>
                </a:extLst>
              </a:tr>
              <a:tr h="31386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Tolérances :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mK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971826"/>
                  </a:ext>
                </a:extLst>
              </a:tr>
              <a:tr h="679123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Squelette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849421"/>
                  </a:ext>
                </a:extLst>
              </a:tr>
              <a:tr h="33956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Format : A4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234616"/>
                  </a:ext>
                </a:extLst>
              </a:tr>
            </a:tbl>
          </a:graphicData>
        </a:graphic>
      </p:graphicFrame>
      <p:pic>
        <p:nvPicPr>
          <p:cNvPr id="147" name="Image 146">
            <a:extLst>
              <a:ext uri="{FF2B5EF4-FFF2-40B4-BE49-F238E27FC236}">
                <a16:creationId xmlns:a16="http://schemas.microsoft.com/office/drawing/2014/main" id="{CE6D172B-870F-4545-A9D5-35249C8FE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49" y="5884855"/>
            <a:ext cx="1143973" cy="542447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866D3E9D-F530-442E-A4FF-8545F65392EB}"/>
              </a:ext>
            </a:extLst>
          </p:cNvPr>
          <p:cNvGrpSpPr/>
          <p:nvPr/>
        </p:nvGrpSpPr>
        <p:grpSpPr>
          <a:xfrm>
            <a:off x="3533971" y="2213659"/>
            <a:ext cx="572831" cy="708479"/>
            <a:chOff x="3413760" y="3257542"/>
            <a:chExt cx="201930" cy="50673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EEB13211-762C-4D16-A569-7A05812DEABE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3130A5E4-F0A2-47F6-9ADC-1091FA6E1101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>
              <a:extLst>
                <a:ext uri="{FF2B5EF4-FFF2-40B4-BE49-F238E27FC236}">
                  <a16:creationId xmlns:a16="http://schemas.microsoft.com/office/drawing/2014/main" id="{B0B38CEF-5E2B-4A51-A627-EC28D5200592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DFB0B776-7062-4199-A342-D3564DCA0F3E}"/>
              </a:ext>
            </a:extLst>
          </p:cNvPr>
          <p:cNvGrpSpPr/>
          <p:nvPr/>
        </p:nvGrpSpPr>
        <p:grpSpPr>
          <a:xfrm>
            <a:off x="3535185" y="2391343"/>
            <a:ext cx="2903757" cy="1242890"/>
            <a:chOff x="3413760" y="3257542"/>
            <a:chExt cx="201930" cy="506730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5994C61A-434D-4195-99BB-3CED3783BE62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E11BCCFE-106B-48AB-9B73-F41A97AA7D3F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>
              <a:extLst>
                <a:ext uri="{FF2B5EF4-FFF2-40B4-BE49-F238E27FC236}">
                  <a16:creationId xmlns:a16="http://schemas.microsoft.com/office/drawing/2014/main" id="{8475F165-748A-4C8C-875A-328102117EB1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687716F1-9155-4F8F-9F6F-493A572FF9CB}"/>
              </a:ext>
            </a:extLst>
          </p:cNvPr>
          <p:cNvGrpSpPr/>
          <p:nvPr/>
        </p:nvGrpSpPr>
        <p:grpSpPr>
          <a:xfrm>
            <a:off x="3533969" y="2258274"/>
            <a:ext cx="3619439" cy="1720815"/>
            <a:chOff x="3413760" y="3257542"/>
            <a:chExt cx="201930" cy="506730"/>
          </a:xfrm>
        </p:grpSpPr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4927FCA0-0574-4539-93B0-E5F8693F83F5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02A238E9-304B-4EDC-BD3B-CFF1939E7AA5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4B0A4DE3-C286-4B05-9D84-2B718C1065AF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6260F031-6CE4-45D6-B8D2-FA7A93E82092}"/>
              </a:ext>
            </a:extLst>
          </p:cNvPr>
          <p:cNvGrpSpPr/>
          <p:nvPr/>
        </p:nvGrpSpPr>
        <p:grpSpPr>
          <a:xfrm rot="5400000">
            <a:off x="3879234" y="-80904"/>
            <a:ext cx="581767" cy="4376705"/>
            <a:chOff x="3413760" y="3257542"/>
            <a:chExt cx="201930" cy="506730"/>
          </a:xfrm>
        </p:grpSpPr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D571C72A-847B-4817-B108-263E1E3AEA34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87A6EB74-88C2-4DB8-B341-2784A35CA66C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avec flèche 74">
              <a:extLst>
                <a:ext uri="{FF2B5EF4-FFF2-40B4-BE49-F238E27FC236}">
                  <a16:creationId xmlns:a16="http://schemas.microsoft.com/office/drawing/2014/main" id="{C3EDC38C-A16E-4A7D-AA7D-04D0D8F5A25A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DC749771-B49D-44A8-A84B-A4F8D87C9B57}"/>
              </a:ext>
            </a:extLst>
          </p:cNvPr>
          <p:cNvGrpSpPr/>
          <p:nvPr/>
        </p:nvGrpSpPr>
        <p:grpSpPr>
          <a:xfrm flipV="1">
            <a:off x="3532559" y="1436170"/>
            <a:ext cx="292301" cy="733776"/>
            <a:chOff x="3413760" y="3249090"/>
            <a:chExt cx="201933" cy="511372"/>
          </a:xfrm>
        </p:grpSpPr>
        <p:cxnSp>
          <p:nvCxnSpPr>
            <p:cNvPr id="77" name="Connecteur droit 76">
              <a:extLst>
                <a:ext uri="{FF2B5EF4-FFF2-40B4-BE49-F238E27FC236}">
                  <a16:creationId xmlns:a16="http://schemas.microsoft.com/office/drawing/2014/main" id="{54514293-878C-4359-8AB0-F5C14177BACB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91841862-E8C8-4201-A762-F2A45098F7B6}"/>
                </a:ext>
              </a:extLst>
            </p:cNvPr>
            <p:cNvCxnSpPr/>
            <p:nvPr/>
          </p:nvCxnSpPr>
          <p:spPr>
            <a:xfrm>
              <a:off x="3615693" y="3249090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>
              <a:extLst>
                <a:ext uri="{FF2B5EF4-FFF2-40B4-BE49-F238E27FC236}">
                  <a16:creationId xmlns:a16="http://schemas.microsoft.com/office/drawing/2014/main" id="{85E83332-29E8-4994-8E9F-E87F039822F0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0FB0CED5-A67D-4D6A-8148-5362882C6E45}"/>
              </a:ext>
            </a:extLst>
          </p:cNvPr>
          <p:cNvGrpSpPr/>
          <p:nvPr/>
        </p:nvGrpSpPr>
        <p:grpSpPr>
          <a:xfrm flipV="1">
            <a:off x="3531287" y="848970"/>
            <a:ext cx="934170" cy="1095350"/>
            <a:chOff x="3413760" y="3257542"/>
            <a:chExt cx="201930" cy="506730"/>
          </a:xfrm>
        </p:grpSpPr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41B51677-1731-445E-95FF-091702663531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00D53883-BB8B-4568-AF3B-4306D119E36E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>
              <a:extLst>
                <a:ext uri="{FF2B5EF4-FFF2-40B4-BE49-F238E27FC236}">
                  <a16:creationId xmlns:a16="http://schemas.microsoft.com/office/drawing/2014/main" id="{1EBADB73-F53A-4D56-9391-1220759C040F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0195EAD3-E65E-4878-96E1-048754E9536F}"/>
              </a:ext>
            </a:extLst>
          </p:cNvPr>
          <p:cNvGrpSpPr/>
          <p:nvPr/>
        </p:nvGrpSpPr>
        <p:grpSpPr>
          <a:xfrm flipV="1">
            <a:off x="3532715" y="394785"/>
            <a:ext cx="2019337" cy="2192548"/>
            <a:chOff x="3413760" y="3257542"/>
            <a:chExt cx="201930" cy="506730"/>
          </a:xfrm>
        </p:grpSpPr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7744A161-7EC1-460E-A772-9BB29FA2180F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0C202032-584C-4E4D-A03E-AF09CAFDB287}"/>
                </a:ext>
              </a:extLst>
            </p:cNvPr>
            <p:cNvCxnSpPr>
              <a:cxnSpLocks/>
              <a:stCxn id="274" idx="0"/>
            </p:cNvCxnSpPr>
            <p:nvPr/>
          </p:nvCxnSpPr>
          <p:spPr>
            <a:xfrm>
              <a:off x="3615638" y="3419757"/>
              <a:ext cx="52" cy="34451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>
              <a:extLst>
                <a:ext uri="{FF2B5EF4-FFF2-40B4-BE49-F238E27FC236}">
                  <a16:creationId xmlns:a16="http://schemas.microsoft.com/office/drawing/2014/main" id="{E1ADB592-CD2B-4709-8A66-A8C30AFC7F77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139814C7-1AE8-494E-97FF-932037CF13CB}"/>
              </a:ext>
            </a:extLst>
          </p:cNvPr>
          <p:cNvGrpSpPr/>
          <p:nvPr/>
        </p:nvGrpSpPr>
        <p:grpSpPr>
          <a:xfrm rot="10800000">
            <a:off x="8912431" y="2282851"/>
            <a:ext cx="625563" cy="801897"/>
            <a:chOff x="6596077" y="2505149"/>
            <a:chExt cx="651141" cy="433982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9E862FEC-4F79-4E3B-99E1-FEA9BB1EE49B}"/>
                </a:ext>
              </a:extLst>
            </p:cNvPr>
            <p:cNvGrpSpPr/>
            <p:nvPr/>
          </p:nvGrpSpPr>
          <p:grpSpPr>
            <a:xfrm rot="5400000">
              <a:off x="6704657" y="2396569"/>
              <a:ext cx="433981" cy="651141"/>
              <a:chOff x="2439826" y="2258007"/>
              <a:chExt cx="433981" cy="651141"/>
            </a:xfrm>
          </p:grpSpPr>
          <p:grpSp>
            <p:nvGrpSpPr>
              <p:cNvPr id="146" name="Groupe 145">
                <a:extLst>
                  <a:ext uri="{FF2B5EF4-FFF2-40B4-BE49-F238E27FC236}">
                    <a16:creationId xmlns:a16="http://schemas.microsoft.com/office/drawing/2014/main" id="{BA64BD78-9A41-4B91-9907-2FD97961F13F}"/>
                  </a:ext>
                </a:extLst>
              </p:cNvPr>
              <p:cNvGrpSpPr/>
              <p:nvPr/>
            </p:nvGrpSpPr>
            <p:grpSpPr>
              <a:xfrm rot="5400000" flipH="1">
                <a:off x="2174314" y="2523519"/>
                <a:ext cx="651141" cy="120117"/>
                <a:chOff x="3317918" y="3532913"/>
                <a:chExt cx="665030" cy="218033"/>
              </a:xfrm>
            </p:grpSpPr>
            <p:cxnSp>
              <p:nvCxnSpPr>
                <p:cNvPr id="150" name="Connecteur droit 149">
                  <a:extLst>
                    <a:ext uri="{FF2B5EF4-FFF2-40B4-BE49-F238E27FC236}">
                      <a16:creationId xmlns:a16="http://schemas.microsoft.com/office/drawing/2014/main" id="{0EDC0EA3-BF81-4C76-AE1A-0F2858F1A9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215636" y="3641930"/>
                  <a:ext cx="21803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necteur droit avec flèche 150">
                  <a:extLst>
                    <a:ext uri="{FF2B5EF4-FFF2-40B4-BE49-F238E27FC236}">
                      <a16:creationId xmlns:a16="http://schemas.microsoft.com/office/drawing/2014/main" id="{D9EFF640-759F-42EF-A4D4-40DDE4C48F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17918" y="3743683"/>
                  <a:ext cx="665030" cy="5694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Connecteur droit 147">
                <a:extLst>
                  <a:ext uri="{FF2B5EF4-FFF2-40B4-BE49-F238E27FC236}">
                    <a16:creationId xmlns:a16="http://schemas.microsoft.com/office/drawing/2014/main" id="{7262C41F-E6F7-4176-8EB7-4828113D906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93073" y="2585978"/>
                <a:ext cx="0" cy="16146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necteur droit 148">
                <a:extLst>
                  <a:ext uri="{FF2B5EF4-FFF2-40B4-BE49-F238E27FC236}">
                    <a16:creationId xmlns:a16="http://schemas.microsoft.com/office/drawing/2014/main" id="{E280AD86-9BAA-4D4E-9CBF-E8039296512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519977" y="2706054"/>
                <a:ext cx="235198" cy="15651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D28A3AE-2582-406A-81F4-4563E8564E73}"/>
                </a:ext>
              </a:extLst>
            </p:cNvPr>
            <p:cNvGrpSpPr/>
            <p:nvPr/>
          </p:nvGrpSpPr>
          <p:grpSpPr>
            <a:xfrm flipH="1">
              <a:off x="6969915" y="2514528"/>
              <a:ext cx="267318" cy="424603"/>
              <a:chOff x="6964180" y="2648332"/>
              <a:chExt cx="250597" cy="424603"/>
            </a:xfrm>
          </p:grpSpPr>
          <p:cxnSp>
            <p:nvCxnSpPr>
              <p:cNvPr id="137" name="Connecteur droit 136">
                <a:extLst>
                  <a:ext uri="{FF2B5EF4-FFF2-40B4-BE49-F238E27FC236}">
                    <a16:creationId xmlns:a16="http://schemas.microsoft.com/office/drawing/2014/main" id="{A2CF43D1-5498-4015-90CF-7E146AAE724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904122" y="2708391"/>
                <a:ext cx="12011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cteur droit 137">
                <a:extLst>
                  <a:ext uri="{FF2B5EF4-FFF2-40B4-BE49-F238E27FC236}">
                    <a16:creationId xmlns:a16="http://schemas.microsoft.com/office/drawing/2014/main" id="{F2680163-AEFF-488A-9E64-07C88F746A0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7213511" y="2920535"/>
                <a:ext cx="1" cy="1524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cteur droit 138">
                <a:extLst>
                  <a:ext uri="{FF2B5EF4-FFF2-40B4-BE49-F238E27FC236}">
                    <a16:creationId xmlns:a16="http://schemas.microsoft.com/office/drawing/2014/main" id="{8C3F4298-9ECD-4021-96ED-8FC9039324C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964180" y="2769381"/>
                <a:ext cx="250597" cy="15115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217037FC-4943-4902-B0D5-04848265F6DE}"/>
              </a:ext>
            </a:extLst>
          </p:cNvPr>
          <p:cNvGrpSpPr/>
          <p:nvPr/>
        </p:nvGrpSpPr>
        <p:grpSpPr>
          <a:xfrm>
            <a:off x="9043428" y="1098526"/>
            <a:ext cx="406382" cy="801899"/>
            <a:chOff x="6689918" y="2505148"/>
            <a:chExt cx="439763" cy="433983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DD66C8AB-FED5-487E-86B2-DB271E8F9113}"/>
                </a:ext>
              </a:extLst>
            </p:cNvPr>
            <p:cNvGrpSpPr/>
            <p:nvPr/>
          </p:nvGrpSpPr>
          <p:grpSpPr>
            <a:xfrm rot="5400000">
              <a:off x="6692806" y="2502260"/>
              <a:ext cx="433982" cy="439758"/>
              <a:chOff x="2439825" y="2375549"/>
              <a:chExt cx="433982" cy="439758"/>
            </a:xfrm>
          </p:grpSpPr>
          <p:grpSp>
            <p:nvGrpSpPr>
              <p:cNvPr id="158" name="Groupe 157">
                <a:extLst>
                  <a:ext uri="{FF2B5EF4-FFF2-40B4-BE49-F238E27FC236}">
                    <a16:creationId xmlns:a16="http://schemas.microsoft.com/office/drawing/2014/main" id="{2CA7D3CF-AA16-48BF-9A60-0E67F2A4D762}"/>
                  </a:ext>
                </a:extLst>
              </p:cNvPr>
              <p:cNvGrpSpPr/>
              <p:nvPr/>
            </p:nvGrpSpPr>
            <p:grpSpPr>
              <a:xfrm rot="5400000" flipH="1">
                <a:off x="2280005" y="2535369"/>
                <a:ext cx="439758" cy="120117"/>
                <a:chOff x="3413760" y="3532913"/>
                <a:chExt cx="449138" cy="218033"/>
              </a:xfrm>
            </p:grpSpPr>
            <p:cxnSp>
              <p:nvCxnSpPr>
                <p:cNvPr id="161" name="Connecteur droit 160">
                  <a:extLst>
                    <a:ext uri="{FF2B5EF4-FFF2-40B4-BE49-F238E27FC236}">
                      <a16:creationId xmlns:a16="http://schemas.microsoft.com/office/drawing/2014/main" id="{23553EF1-262C-4C45-A8E2-E5CD352C30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304744" y="3641930"/>
                  <a:ext cx="21803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Connecteur droit avec flèche 161">
                  <a:extLst>
                    <a:ext uri="{FF2B5EF4-FFF2-40B4-BE49-F238E27FC236}">
                      <a16:creationId xmlns:a16="http://schemas.microsoft.com/office/drawing/2014/main" id="{EA754226-302A-4B78-9A9F-6B916BE18A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3413760" y="3746978"/>
                  <a:ext cx="449138" cy="3966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Connecteur droit 158">
                <a:extLst>
                  <a:ext uri="{FF2B5EF4-FFF2-40B4-BE49-F238E27FC236}">
                    <a16:creationId xmlns:a16="http://schemas.microsoft.com/office/drawing/2014/main" id="{81F03819-0701-44D2-9F44-F24D920DD4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93073" y="2585978"/>
                <a:ext cx="0" cy="16146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cteur droit 159">
                <a:extLst>
                  <a:ext uri="{FF2B5EF4-FFF2-40B4-BE49-F238E27FC236}">
                    <a16:creationId xmlns:a16="http://schemas.microsoft.com/office/drawing/2014/main" id="{8B8C3643-EA0A-44DA-8A80-BCD38F2397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59940" y="2665447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oupe 153">
              <a:extLst>
                <a:ext uri="{FF2B5EF4-FFF2-40B4-BE49-F238E27FC236}">
                  <a16:creationId xmlns:a16="http://schemas.microsoft.com/office/drawing/2014/main" id="{871A2476-2362-43E4-B86D-CAFFAA3891F3}"/>
                </a:ext>
              </a:extLst>
            </p:cNvPr>
            <p:cNvGrpSpPr/>
            <p:nvPr/>
          </p:nvGrpSpPr>
          <p:grpSpPr>
            <a:xfrm flipH="1">
              <a:off x="6969824" y="2514215"/>
              <a:ext cx="159857" cy="424916"/>
              <a:chOff x="7064921" y="2648019"/>
              <a:chExt cx="149856" cy="424916"/>
            </a:xfrm>
          </p:grpSpPr>
          <p:cxnSp>
            <p:nvCxnSpPr>
              <p:cNvPr id="155" name="Connecteur droit 154">
                <a:extLst>
                  <a:ext uri="{FF2B5EF4-FFF2-40B4-BE49-F238E27FC236}">
                    <a16:creationId xmlns:a16="http://schemas.microsoft.com/office/drawing/2014/main" id="{D934099B-3B2D-46AD-9873-5940B0DE3DF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04862" y="2708078"/>
                <a:ext cx="12011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cteur droit 155">
                <a:extLst>
                  <a:ext uri="{FF2B5EF4-FFF2-40B4-BE49-F238E27FC236}">
                    <a16:creationId xmlns:a16="http://schemas.microsoft.com/office/drawing/2014/main" id="{05EA42D9-7707-4E61-BAA2-8515616171E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7213511" y="2920535"/>
                <a:ext cx="1" cy="1524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cteur droit 156">
                <a:extLst>
                  <a:ext uri="{FF2B5EF4-FFF2-40B4-BE49-F238E27FC236}">
                    <a16:creationId xmlns:a16="http://schemas.microsoft.com/office/drawing/2014/main" id="{F1FFB469-05FE-47AD-A083-6B884AAB0E2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63650" y="2769408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5" name="ZoneTexte 174">
            <a:extLst>
              <a:ext uri="{FF2B5EF4-FFF2-40B4-BE49-F238E27FC236}">
                <a16:creationId xmlns:a16="http://schemas.microsoft.com/office/drawing/2014/main" id="{77D5B096-648B-4833-9DCE-301500E54191}"/>
              </a:ext>
            </a:extLst>
          </p:cNvPr>
          <p:cNvSpPr txBox="1"/>
          <p:nvPr/>
        </p:nvSpPr>
        <p:spPr>
          <a:xfrm rot="5400000">
            <a:off x="1856802" y="1972065"/>
            <a:ext cx="720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Ø16</a:t>
            </a: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167DD3FF-7AEA-41D3-93BF-45AAE75FCE59}"/>
              </a:ext>
            </a:extLst>
          </p:cNvPr>
          <p:cNvSpPr txBox="1"/>
          <p:nvPr/>
        </p:nvSpPr>
        <p:spPr>
          <a:xfrm rot="5400000">
            <a:off x="2287543" y="1392018"/>
            <a:ext cx="720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Ø14 g6</a:t>
            </a:r>
          </a:p>
        </p:txBody>
      </p:sp>
      <p:grpSp>
        <p:nvGrpSpPr>
          <p:cNvPr id="177" name="Groupe 176">
            <a:extLst>
              <a:ext uri="{FF2B5EF4-FFF2-40B4-BE49-F238E27FC236}">
                <a16:creationId xmlns:a16="http://schemas.microsoft.com/office/drawing/2014/main" id="{A7157D17-32AA-416F-AE1B-B7C269ECCBC8}"/>
              </a:ext>
            </a:extLst>
          </p:cNvPr>
          <p:cNvGrpSpPr/>
          <p:nvPr/>
        </p:nvGrpSpPr>
        <p:grpSpPr>
          <a:xfrm>
            <a:off x="2482120" y="1173445"/>
            <a:ext cx="1291473" cy="1257782"/>
            <a:chOff x="2432769" y="2543849"/>
            <a:chExt cx="742079" cy="122595"/>
          </a:xfrm>
        </p:grpSpPr>
        <p:grpSp>
          <p:nvGrpSpPr>
            <p:cNvPr id="178" name="Groupe 177">
              <a:extLst>
                <a:ext uri="{FF2B5EF4-FFF2-40B4-BE49-F238E27FC236}">
                  <a16:creationId xmlns:a16="http://schemas.microsoft.com/office/drawing/2014/main" id="{6935E8DC-3735-4F53-BD81-56A93035E016}"/>
                </a:ext>
              </a:extLst>
            </p:cNvPr>
            <p:cNvGrpSpPr/>
            <p:nvPr/>
          </p:nvGrpSpPr>
          <p:grpSpPr>
            <a:xfrm>
              <a:off x="2432769" y="2609849"/>
              <a:ext cx="742079" cy="55598"/>
              <a:chOff x="2432769" y="2609849"/>
              <a:chExt cx="742079" cy="55598"/>
            </a:xfrm>
          </p:grpSpPr>
          <p:grpSp>
            <p:nvGrpSpPr>
              <p:cNvPr id="181" name="Groupe 180">
                <a:extLst>
                  <a:ext uri="{FF2B5EF4-FFF2-40B4-BE49-F238E27FC236}">
                    <a16:creationId xmlns:a16="http://schemas.microsoft.com/office/drawing/2014/main" id="{5E9650A2-255A-465B-BA62-E3C472395D79}"/>
                  </a:ext>
                </a:extLst>
              </p:cNvPr>
              <p:cNvGrpSpPr/>
              <p:nvPr/>
            </p:nvGrpSpPr>
            <p:grpSpPr>
              <a:xfrm>
                <a:off x="2432769" y="2609849"/>
                <a:ext cx="742079" cy="49128"/>
                <a:chOff x="2432482" y="2617584"/>
                <a:chExt cx="742079" cy="49128"/>
              </a:xfrm>
            </p:grpSpPr>
            <p:cxnSp>
              <p:nvCxnSpPr>
                <p:cNvPr id="183" name="Connecteur droit 182">
                  <a:extLst>
                    <a:ext uri="{FF2B5EF4-FFF2-40B4-BE49-F238E27FC236}">
                      <a16:creationId xmlns:a16="http://schemas.microsoft.com/office/drawing/2014/main" id="{9792E314-B20E-4C22-9D54-FD953B2A96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2432483" y="2617584"/>
                  <a:ext cx="64112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Connecteur droit 183">
                  <a:extLst>
                    <a:ext uri="{FF2B5EF4-FFF2-40B4-BE49-F238E27FC236}">
                      <a16:creationId xmlns:a16="http://schemas.microsoft.com/office/drawing/2014/main" id="{B59F5835-5A14-42F3-8A52-F3F5E25767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66712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2" name="Connecteur droit 181">
                <a:extLst>
                  <a:ext uri="{FF2B5EF4-FFF2-40B4-BE49-F238E27FC236}">
                    <a16:creationId xmlns:a16="http://schemas.microsoft.com/office/drawing/2014/main" id="{7A0818AB-D958-431C-8BDE-5165D64D9A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37084" y="2609849"/>
                <a:ext cx="0" cy="555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9" name="Connecteur droit avec flèche 178">
              <a:extLst>
                <a:ext uri="{FF2B5EF4-FFF2-40B4-BE49-F238E27FC236}">
                  <a16:creationId xmlns:a16="http://schemas.microsoft.com/office/drawing/2014/main" id="{E110B968-4BB8-40CB-A507-ABF04BA4C5F1}"/>
                </a:ext>
              </a:extLst>
            </p:cNvPr>
            <p:cNvCxnSpPr>
              <a:cxnSpLocks/>
            </p:cNvCxnSpPr>
            <p:nvPr/>
          </p:nvCxnSpPr>
          <p:spPr>
            <a:xfrm>
              <a:off x="2436663" y="2543849"/>
              <a:ext cx="0" cy="652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avec flèche 179">
              <a:extLst>
                <a:ext uri="{FF2B5EF4-FFF2-40B4-BE49-F238E27FC236}">
                  <a16:creationId xmlns:a16="http://schemas.microsoft.com/office/drawing/2014/main" id="{CE9BDC92-F13A-48BF-8D89-9D6648ECC8C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36579" y="2658949"/>
              <a:ext cx="84" cy="74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ZoneTexte 189">
            <a:extLst>
              <a:ext uri="{FF2B5EF4-FFF2-40B4-BE49-F238E27FC236}">
                <a16:creationId xmlns:a16="http://schemas.microsoft.com/office/drawing/2014/main" id="{F81F6A9F-A9CD-4253-875D-022E28D38A4A}"/>
              </a:ext>
            </a:extLst>
          </p:cNvPr>
          <p:cNvSpPr txBox="1"/>
          <p:nvPr/>
        </p:nvSpPr>
        <p:spPr>
          <a:xfrm>
            <a:off x="3551969" y="2691520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aseline="30000" dirty="0"/>
              <a:t>16+0,2</a:t>
            </a:r>
            <a:endParaRPr lang="fr-FR" sz="1200" dirty="0"/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AECA4B79-4254-49C1-978C-6B9468DBF352}"/>
              </a:ext>
            </a:extLst>
          </p:cNvPr>
          <p:cNvSpPr txBox="1"/>
          <p:nvPr/>
        </p:nvSpPr>
        <p:spPr>
          <a:xfrm rot="5400000">
            <a:off x="2577851" y="2454230"/>
            <a:ext cx="569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/>
              <a:t>2</a:t>
            </a:r>
            <a:r>
              <a:rPr lang="fr-FR" sz="1200" baseline="30000"/>
              <a:t>+0,2</a:t>
            </a:r>
            <a:endParaRPr lang="fr-FR" sz="1200" dirty="0"/>
          </a:p>
        </p:txBody>
      </p: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28C708D0-C1E2-4B8D-87EB-070BCB5AA84C}"/>
              </a:ext>
            </a:extLst>
          </p:cNvPr>
          <p:cNvGrpSpPr/>
          <p:nvPr/>
        </p:nvGrpSpPr>
        <p:grpSpPr>
          <a:xfrm>
            <a:off x="2504556" y="2047240"/>
            <a:ext cx="1409703" cy="1131001"/>
            <a:chOff x="1852480" y="2568763"/>
            <a:chExt cx="1409703" cy="1131001"/>
          </a:xfrm>
        </p:grpSpPr>
        <p:grpSp>
          <p:nvGrpSpPr>
            <p:cNvPr id="205" name="Groupe 204">
              <a:extLst>
                <a:ext uri="{FF2B5EF4-FFF2-40B4-BE49-F238E27FC236}">
                  <a16:creationId xmlns:a16="http://schemas.microsoft.com/office/drawing/2014/main" id="{C4515710-240D-447B-9636-6145AF1034A0}"/>
                </a:ext>
              </a:extLst>
            </p:cNvPr>
            <p:cNvGrpSpPr/>
            <p:nvPr/>
          </p:nvGrpSpPr>
          <p:grpSpPr>
            <a:xfrm>
              <a:off x="1852480" y="2619896"/>
              <a:ext cx="1374703" cy="1079868"/>
              <a:chOff x="1852480" y="2619896"/>
              <a:chExt cx="1374703" cy="1079868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EBC20165-E7F9-4F2C-BBAC-097CAB2B34A0}"/>
                  </a:ext>
                </a:extLst>
              </p:cNvPr>
              <p:cNvGrpSpPr/>
              <p:nvPr/>
            </p:nvGrpSpPr>
            <p:grpSpPr>
              <a:xfrm>
                <a:off x="1852480" y="2718374"/>
                <a:ext cx="1273328" cy="981390"/>
                <a:chOff x="3883777" y="2611619"/>
                <a:chExt cx="1273328" cy="981390"/>
              </a:xfrm>
            </p:grpSpPr>
            <p:cxnSp>
              <p:nvCxnSpPr>
                <p:cNvPr id="114" name="Connecteur droit avec flèche 113">
                  <a:extLst>
                    <a:ext uri="{FF2B5EF4-FFF2-40B4-BE49-F238E27FC236}">
                      <a16:creationId xmlns:a16="http://schemas.microsoft.com/office/drawing/2014/main" id="{AB2742B2-D896-4EC1-9B51-60EA55D6C0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54193" y="2611619"/>
                  <a:ext cx="1002912" cy="98139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onnecteur droit 114">
                  <a:extLst>
                    <a:ext uri="{FF2B5EF4-FFF2-40B4-BE49-F238E27FC236}">
                      <a16:creationId xmlns:a16="http://schemas.microsoft.com/office/drawing/2014/main" id="{DD402F42-5D96-4872-B05D-CAFF3A251E1B}"/>
                    </a:ext>
                  </a:extLst>
                </p:cNvPr>
                <p:cNvCxnSpPr/>
                <p:nvPr/>
              </p:nvCxnSpPr>
              <p:spPr>
                <a:xfrm flipH="1">
                  <a:off x="3883777" y="3589122"/>
                  <a:ext cx="27792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9" name="Connecteur droit 198">
                <a:extLst>
                  <a:ext uri="{FF2B5EF4-FFF2-40B4-BE49-F238E27FC236}">
                    <a16:creationId xmlns:a16="http://schemas.microsoft.com/office/drawing/2014/main" id="{BA67E8C4-F79C-43F8-A38B-8CDF30669E7E}"/>
                  </a:ext>
                </a:extLst>
              </p:cNvPr>
              <p:cNvCxnSpPr>
                <a:cxnSpLocks/>
                <a:stCxn id="6" idx="3"/>
                <a:endCxn id="6" idx="7"/>
              </p:cNvCxnSpPr>
              <p:nvPr/>
            </p:nvCxnSpPr>
            <p:spPr>
              <a:xfrm flipV="1">
                <a:off x="3125359" y="2619896"/>
                <a:ext cx="101824" cy="1018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6" name="Connecteur droit avec flèche 205">
              <a:extLst>
                <a:ext uri="{FF2B5EF4-FFF2-40B4-BE49-F238E27FC236}">
                  <a16:creationId xmlns:a16="http://schemas.microsoft.com/office/drawing/2014/main" id="{621BE2FD-4D9F-4DFF-A4E4-C842EB7ABB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26183" y="2568763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ZoneTexte 209">
            <a:extLst>
              <a:ext uri="{FF2B5EF4-FFF2-40B4-BE49-F238E27FC236}">
                <a16:creationId xmlns:a16="http://schemas.microsoft.com/office/drawing/2014/main" id="{126E7DAE-961A-4B89-850E-5EDBC7254545}"/>
              </a:ext>
            </a:extLst>
          </p:cNvPr>
          <p:cNvSpPr txBox="1"/>
          <p:nvPr/>
        </p:nvSpPr>
        <p:spPr>
          <a:xfrm>
            <a:off x="2279520" y="2934665"/>
            <a:ext cx="720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Ø4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C8E8B87B-C6EA-4FB6-95C5-0198A55BFD0B}"/>
              </a:ext>
            </a:extLst>
          </p:cNvPr>
          <p:cNvSpPr txBox="1"/>
          <p:nvPr/>
        </p:nvSpPr>
        <p:spPr>
          <a:xfrm>
            <a:off x="3463780" y="1224252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8±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B81A7D69-E2C4-4383-A665-52EBE62AA270}"/>
              </a:ext>
            </a:extLst>
          </p:cNvPr>
          <p:cNvSpPr txBox="1"/>
          <p:nvPr/>
        </p:nvSpPr>
        <p:spPr>
          <a:xfrm>
            <a:off x="2904987" y="1418499"/>
            <a:ext cx="779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3</a:t>
            </a:r>
            <a:r>
              <a:rPr lang="fr-FR" sz="1200" baseline="30000" dirty="0"/>
              <a:t>±0,2</a:t>
            </a:r>
            <a:r>
              <a:rPr lang="fr-FR" sz="1200" dirty="0"/>
              <a:t> </a:t>
            </a:r>
            <a:r>
              <a:rPr lang="fr-FR" sz="1200" baseline="30000" dirty="0"/>
              <a:t> </a:t>
            </a:r>
            <a:endParaRPr lang="fr-FR" sz="1200" dirty="0"/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6AD318E0-E3A5-4698-8050-1A6ECE9DF722}"/>
              </a:ext>
            </a:extLst>
          </p:cNvPr>
          <p:cNvSpPr txBox="1"/>
          <p:nvPr/>
        </p:nvSpPr>
        <p:spPr>
          <a:xfrm>
            <a:off x="3712586" y="3360743"/>
            <a:ext cx="2756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80 </a:t>
            </a:r>
            <a:r>
              <a:rPr lang="fr-FR" sz="1000" dirty="0"/>
              <a:t>si rayon de raccordement</a:t>
            </a:r>
            <a:endParaRPr lang="fr-FR" sz="1200" dirty="0"/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6AC5C7C7-A899-4661-9B09-F817BFBB3A5E}"/>
              </a:ext>
            </a:extLst>
          </p:cNvPr>
          <p:cNvSpPr txBox="1"/>
          <p:nvPr/>
        </p:nvSpPr>
        <p:spPr>
          <a:xfrm>
            <a:off x="5015937" y="3706889"/>
            <a:ext cx="726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100</a:t>
            </a:r>
          </a:p>
        </p:txBody>
      </p:sp>
      <p:grpSp>
        <p:nvGrpSpPr>
          <p:cNvPr id="224" name="Groupe 223">
            <a:extLst>
              <a:ext uri="{FF2B5EF4-FFF2-40B4-BE49-F238E27FC236}">
                <a16:creationId xmlns:a16="http://schemas.microsoft.com/office/drawing/2014/main" id="{07939B4D-FD33-40B4-B500-D91913186A58}"/>
              </a:ext>
            </a:extLst>
          </p:cNvPr>
          <p:cNvGrpSpPr/>
          <p:nvPr/>
        </p:nvGrpSpPr>
        <p:grpSpPr>
          <a:xfrm>
            <a:off x="8759410" y="855359"/>
            <a:ext cx="1004560" cy="1144477"/>
            <a:chOff x="6689918" y="2505148"/>
            <a:chExt cx="439763" cy="433983"/>
          </a:xfrm>
        </p:grpSpPr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173C87F7-2ADC-4857-B39B-30C22CCB0A54}"/>
                </a:ext>
              </a:extLst>
            </p:cNvPr>
            <p:cNvGrpSpPr/>
            <p:nvPr/>
          </p:nvGrpSpPr>
          <p:grpSpPr>
            <a:xfrm rot="5400000">
              <a:off x="6692806" y="2502260"/>
              <a:ext cx="433982" cy="439758"/>
              <a:chOff x="2439825" y="2375549"/>
              <a:chExt cx="433982" cy="439758"/>
            </a:xfrm>
          </p:grpSpPr>
          <p:grpSp>
            <p:nvGrpSpPr>
              <p:cNvPr id="230" name="Groupe 229">
                <a:extLst>
                  <a:ext uri="{FF2B5EF4-FFF2-40B4-BE49-F238E27FC236}">
                    <a16:creationId xmlns:a16="http://schemas.microsoft.com/office/drawing/2014/main" id="{4E208CE4-22C6-44DC-BD21-03B8C7A0BBF2}"/>
                  </a:ext>
                </a:extLst>
              </p:cNvPr>
              <p:cNvGrpSpPr/>
              <p:nvPr/>
            </p:nvGrpSpPr>
            <p:grpSpPr>
              <a:xfrm rot="5400000" flipH="1">
                <a:off x="2280005" y="2535369"/>
                <a:ext cx="439758" cy="120117"/>
                <a:chOff x="3413760" y="3532913"/>
                <a:chExt cx="449138" cy="218033"/>
              </a:xfrm>
            </p:grpSpPr>
            <p:cxnSp>
              <p:nvCxnSpPr>
                <p:cNvPr id="233" name="Connecteur droit 232">
                  <a:extLst>
                    <a:ext uri="{FF2B5EF4-FFF2-40B4-BE49-F238E27FC236}">
                      <a16:creationId xmlns:a16="http://schemas.microsoft.com/office/drawing/2014/main" id="{554F6332-ED26-4F7F-A9F2-235C92F10F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304744" y="3641930"/>
                  <a:ext cx="21803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Connecteur droit avec flèche 233">
                  <a:extLst>
                    <a:ext uri="{FF2B5EF4-FFF2-40B4-BE49-F238E27FC236}">
                      <a16:creationId xmlns:a16="http://schemas.microsoft.com/office/drawing/2014/main" id="{689749B8-F591-4ECE-ACE2-544DD1AE54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3413760" y="3746978"/>
                  <a:ext cx="449138" cy="3966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1" name="Connecteur droit 230">
                <a:extLst>
                  <a:ext uri="{FF2B5EF4-FFF2-40B4-BE49-F238E27FC236}">
                    <a16:creationId xmlns:a16="http://schemas.microsoft.com/office/drawing/2014/main" id="{D83D43DA-9504-4377-B63B-978CB04D63A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93073" y="2585978"/>
                <a:ext cx="0" cy="16146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Connecteur droit 231">
                <a:extLst>
                  <a:ext uri="{FF2B5EF4-FFF2-40B4-BE49-F238E27FC236}">
                    <a16:creationId xmlns:a16="http://schemas.microsoft.com/office/drawing/2014/main" id="{9B3E25B8-4B6E-4AEE-9EBB-24D44156F8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59940" y="2665447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Groupe 225">
              <a:extLst>
                <a:ext uri="{FF2B5EF4-FFF2-40B4-BE49-F238E27FC236}">
                  <a16:creationId xmlns:a16="http://schemas.microsoft.com/office/drawing/2014/main" id="{D4632F77-D965-4190-B6B1-5EBB9A7E0A8B}"/>
                </a:ext>
              </a:extLst>
            </p:cNvPr>
            <p:cNvGrpSpPr/>
            <p:nvPr/>
          </p:nvGrpSpPr>
          <p:grpSpPr>
            <a:xfrm flipH="1">
              <a:off x="6969824" y="2514215"/>
              <a:ext cx="159857" cy="424916"/>
              <a:chOff x="7064921" y="2648019"/>
              <a:chExt cx="149856" cy="424916"/>
            </a:xfrm>
          </p:grpSpPr>
          <p:cxnSp>
            <p:nvCxnSpPr>
              <p:cNvPr id="227" name="Connecteur droit 226">
                <a:extLst>
                  <a:ext uri="{FF2B5EF4-FFF2-40B4-BE49-F238E27FC236}">
                    <a16:creationId xmlns:a16="http://schemas.microsoft.com/office/drawing/2014/main" id="{2E29A123-4C23-43C3-9247-E3A5AD4CBCE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04862" y="2708078"/>
                <a:ext cx="12011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Connecteur droit 227">
                <a:extLst>
                  <a:ext uri="{FF2B5EF4-FFF2-40B4-BE49-F238E27FC236}">
                    <a16:creationId xmlns:a16="http://schemas.microsoft.com/office/drawing/2014/main" id="{B638E11E-9591-4D69-B581-9945E0AC763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7213511" y="2920535"/>
                <a:ext cx="1" cy="1524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cteur droit 228">
                <a:extLst>
                  <a:ext uri="{FF2B5EF4-FFF2-40B4-BE49-F238E27FC236}">
                    <a16:creationId xmlns:a16="http://schemas.microsoft.com/office/drawing/2014/main" id="{ADD05770-D2A2-4037-B3CE-73BD45379B5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63650" y="2769408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6" name="ZoneTexte 235">
            <a:extLst>
              <a:ext uri="{FF2B5EF4-FFF2-40B4-BE49-F238E27FC236}">
                <a16:creationId xmlns:a16="http://schemas.microsoft.com/office/drawing/2014/main" id="{89834F87-8972-4A42-BFC7-D678774DDB3A}"/>
              </a:ext>
            </a:extLst>
          </p:cNvPr>
          <p:cNvSpPr txBox="1"/>
          <p:nvPr/>
        </p:nvSpPr>
        <p:spPr>
          <a:xfrm>
            <a:off x="8896270" y="847038"/>
            <a:ext cx="680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= 4</a:t>
            </a:r>
            <a:r>
              <a:rPr lang="fr-FR" sz="1200" baseline="30000" dirty="0"/>
              <a:t>+0,2</a:t>
            </a:r>
            <a:r>
              <a:rPr lang="fr-FR" sz="1200" dirty="0"/>
              <a:t> =</a:t>
            </a:r>
          </a:p>
        </p:txBody>
      </p:sp>
      <p:sp>
        <p:nvSpPr>
          <p:cNvPr id="238" name="ZoneTexte 237">
            <a:extLst>
              <a:ext uri="{FF2B5EF4-FFF2-40B4-BE49-F238E27FC236}">
                <a16:creationId xmlns:a16="http://schemas.microsoft.com/office/drawing/2014/main" id="{41D59ED1-588E-4E31-B095-E40F55EBA897}"/>
              </a:ext>
            </a:extLst>
          </p:cNvPr>
          <p:cNvSpPr txBox="1"/>
          <p:nvPr/>
        </p:nvSpPr>
        <p:spPr>
          <a:xfrm>
            <a:off x="8844385" y="2858184"/>
            <a:ext cx="770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= 4</a:t>
            </a:r>
            <a:r>
              <a:rPr lang="fr-FR" sz="1200" baseline="30000" dirty="0"/>
              <a:t>+0,2</a:t>
            </a:r>
            <a:r>
              <a:rPr lang="fr-FR" sz="1200" dirty="0"/>
              <a:t> =</a:t>
            </a:r>
          </a:p>
        </p:txBody>
      </p:sp>
      <p:sp>
        <p:nvSpPr>
          <p:cNvPr id="241" name="ZoneTexte 240">
            <a:extLst>
              <a:ext uri="{FF2B5EF4-FFF2-40B4-BE49-F238E27FC236}">
                <a16:creationId xmlns:a16="http://schemas.microsoft.com/office/drawing/2014/main" id="{4AB62044-C4C8-4823-AD30-0FB5CB2F41D5}"/>
              </a:ext>
            </a:extLst>
          </p:cNvPr>
          <p:cNvSpPr txBox="1"/>
          <p:nvPr/>
        </p:nvSpPr>
        <p:spPr>
          <a:xfrm>
            <a:off x="8759619" y="620901"/>
            <a:ext cx="1032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= 8 maxi =</a:t>
            </a:r>
          </a:p>
        </p:txBody>
      </p:sp>
      <p:sp>
        <p:nvSpPr>
          <p:cNvPr id="248" name="ZoneTexte 247">
            <a:extLst>
              <a:ext uri="{FF2B5EF4-FFF2-40B4-BE49-F238E27FC236}">
                <a16:creationId xmlns:a16="http://schemas.microsoft.com/office/drawing/2014/main" id="{3ED6B780-DD10-4794-BDAF-0E3EB1193E97}"/>
              </a:ext>
            </a:extLst>
          </p:cNvPr>
          <p:cNvSpPr txBox="1"/>
          <p:nvPr/>
        </p:nvSpPr>
        <p:spPr>
          <a:xfrm>
            <a:off x="9879742" y="1434319"/>
            <a:ext cx="200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Cote du plat</a:t>
            </a:r>
          </a:p>
        </p:txBody>
      </p: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B654B3D2-08C8-410D-A914-8ABA0589CAC2}"/>
              </a:ext>
            </a:extLst>
          </p:cNvPr>
          <p:cNvGrpSpPr/>
          <p:nvPr/>
        </p:nvGrpSpPr>
        <p:grpSpPr>
          <a:xfrm flipH="1">
            <a:off x="9456366" y="1103458"/>
            <a:ext cx="1743596" cy="578077"/>
            <a:chOff x="3580062" y="2612163"/>
            <a:chExt cx="1565978" cy="578077"/>
          </a:xfrm>
        </p:grpSpPr>
        <p:cxnSp>
          <p:nvCxnSpPr>
            <p:cNvPr id="251" name="Connecteur droit avec flèche 250">
              <a:extLst>
                <a:ext uri="{FF2B5EF4-FFF2-40B4-BE49-F238E27FC236}">
                  <a16:creationId xmlns:a16="http://schemas.microsoft.com/office/drawing/2014/main" id="{D22A8D25-AB9A-45BF-8E93-8776A27D9FAB}"/>
                </a:ext>
              </a:extLst>
            </p:cNvPr>
            <p:cNvCxnSpPr/>
            <p:nvPr/>
          </p:nvCxnSpPr>
          <p:spPr>
            <a:xfrm flipV="1">
              <a:off x="4729480" y="2612163"/>
              <a:ext cx="416560" cy="5780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cteur droit 251">
              <a:extLst>
                <a:ext uri="{FF2B5EF4-FFF2-40B4-BE49-F238E27FC236}">
                  <a16:creationId xmlns:a16="http://schemas.microsoft.com/office/drawing/2014/main" id="{BDFEF679-3154-4096-A42E-20048E5DAF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0062" y="3189605"/>
              <a:ext cx="1151604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FE52E640-A754-4DC2-8015-389FFD4FB338}"/>
              </a:ext>
            </a:extLst>
          </p:cNvPr>
          <p:cNvGrpSpPr/>
          <p:nvPr/>
        </p:nvGrpSpPr>
        <p:grpSpPr>
          <a:xfrm flipH="1" flipV="1">
            <a:off x="5586530" y="1422517"/>
            <a:ext cx="2197839" cy="752646"/>
            <a:chOff x="2432769" y="2583057"/>
            <a:chExt cx="742079" cy="298562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C718F945-38AB-442D-958A-8A97B1E2B15D}"/>
                </a:ext>
              </a:extLst>
            </p:cNvPr>
            <p:cNvGrpSpPr/>
            <p:nvPr/>
          </p:nvGrpSpPr>
          <p:grpSpPr>
            <a:xfrm>
              <a:off x="2432769" y="2611107"/>
              <a:ext cx="742079" cy="270512"/>
              <a:chOff x="2432769" y="2611107"/>
              <a:chExt cx="742079" cy="270512"/>
            </a:xfrm>
          </p:grpSpPr>
          <p:grpSp>
            <p:nvGrpSpPr>
              <p:cNvPr id="261" name="Groupe 260">
                <a:extLst>
                  <a:ext uri="{FF2B5EF4-FFF2-40B4-BE49-F238E27FC236}">
                    <a16:creationId xmlns:a16="http://schemas.microsoft.com/office/drawing/2014/main" id="{0B7436E5-4A6B-4C27-817D-14689B6AFA2F}"/>
                  </a:ext>
                </a:extLst>
              </p:cNvPr>
              <p:cNvGrpSpPr/>
              <p:nvPr/>
            </p:nvGrpSpPr>
            <p:grpSpPr>
              <a:xfrm>
                <a:off x="2432769" y="2611107"/>
                <a:ext cx="742079" cy="57216"/>
                <a:chOff x="2432482" y="2618842"/>
                <a:chExt cx="742079" cy="57216"/>
              </a:xfrm>
            </p:grpSpPr>
            <p:cxnSp>
              <p:nvCxnSpPr>
                <p:cNvPr id="263" name="Connecteur droit 262">
                  <a:extLst>
                    <a:ext uri="{FF2B5EF4-FFF2-40B4-BE49-F238E27FC236}">
                      <a16:creationId xmlns:a16="http://schemas.microsoft.com/office/drawing/2014/main" id="{F181B140-9870-4B58-A99F-4C8C96513E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432483" y="2618842"/>
                  <a:ext cx="11680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Connecteur droit 263">
                  <a:extLst>
                    <a:ext uri="{FF2B5EF4-FFF2-40B4-BE49-F238E27FC236}">
                      <a16:creationId xmlns:a16="http://schemas.microsoft.com/office/drawing/2014/main" id="{4D31818B-7214-4ED8-9E3C-781021DC19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76058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2" name="Connecteur droit 261">
                <a:extLst>
                  <a:ext uri="{FF2B5EF4-FFF2-40B4-BE49-F238E27FC236}">
                    <a16:creationId xmlns:a16="http://schemas.microsoft.com/office/drawing/2014/main" id="{4959CEF9-1C34-4818-B981-DA098ABAD6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433750" y="2612676"/>
                <a:ext cx="0" cy="2689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9" name="Connecteur droit avec flèche 258">
              <a:extLst>
                <a:ext uri="{FF2B5EF4-FFF2-40B4-BE49-F238E27FC236}">
                  <a16:creationId xmlns:a16="http://schemas.microsoft.com/office/drawing/2014/main" id="{1A109438-81BD-4790-B7EC-EFFA36518E23}"/>
                </a:ext>
              </a:extLst>
            </p:cNvPr>
            <p:cNvCxnSpPr>
              <a:cxnSpLocks/>
            </p:cNvCxnSpPr>
            <p:nvPr/>
          </p:nvCxnSpPr>
          <p:spPr>
            <a:xfrm>
              <a:off x="2432788" y="2583057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cteur droit avec flèche 259">
              <a:extLst>
                <a:ext uri="{FF2B5EF4-FFF2-40B4-BE49-F238E27FC236}">
                  <a16:creationId xmlns:a16="http://schemas.microsoft.com/office/drawing/2014/main" id="{ABE29470-C855-4D81-B304-E226C726E3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3641" y="2668921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" name="ZoneTexte 265">
            <a:extLst>
              <a:ext uri="{FF2B5EF4-FFF2-40B4-BE49-F238E27FC236}">
                <a16:creationId xmlns:a16="http://schemas.microsoft.com/office/drawing/2014/main" id="{D02355BB-82C0-4077-AF49-D5303AF87EC2}"/>
              </a:ext>
            </a:extLst>
          </p:cNvPr>
          <p:cNvSpPr txBox="1"/>
          <p:nvPr/>
        </p:nvSpPr>
        <p:spPr>
          <a:xfrm rot="5400000">
            <a:off x="6576505" y="2704126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</a:t>
            </a:r>
            <a:r>
              <a:rPr lang="fr-FR" sz="1200" baseline="30000" dirty="0"/>
              <a:t>+0,2</a:t>
            </a:r>
            <a:endParaRPr lang="fr-FR" sz="1200" dirty="0"/>
          </a:p>
        </p:txBody>
      </p:sp>
      <p:sp>
        <p:nvSpPr>
          <p:cNvPr id="267" name="ZoneTexte 266">
            <a:extLst>
              <a:ext uri="{FF2B5EF4-FFF2-40B4-BE49-F238E27FC236}">
                <a16:creationId xmlns:a16="http://schemas.microsoft.com/office/drawing/2014/main" id="{604C50CF-3649-4AF5-93B5-E60033071C5D}"/>
              </a:ext>
            </a:extLst>
          </p:cNvPr>
          <p:cNvSpPr txBox="1"/>
          <p:nvPr/>
        </p:nvSpPr>
        <p:spPr>
          <a:xfrm rot="5400000">
            <a:off x="7628836" y="1457177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4</a:t>
            </a:r>
            <a:r>
              <a:rPr lang="fr-FR" sz="1200" baseline="30000" dirty="0"/>
              <a:t>+0,2</a:t>
            </a:r>
            <a:endParaRPr lang="fr-FR" sz="1200" dirty="0"/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E2B7F802-6E81-4433-8C01-B33FBE272144}"/>
              </a:ext>
            </a:extLst>
          </p:cNvPr>
          <p:cNvCxnSpPr>
            <a:cxnSpLocks/>
          </p:cNvCxnSpPr>
          <p:nvPr/>
        </p:nvCxnSpPr>
        <p:spPr>
          <a:xfrm flipV="1">
            <a:off x="5875805" y="2392193"/>
            <a:ext cx="587876" cy="61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17EF3E07-56CE-4A4C-8556-C7C6CF9B9FAD}"/>
              </a:ext>
            </a:extLst>
          </p:cNvPr>
          <p:cNvSpPr txBox="1"/>
          <p:nvPr/>
        </p:nvSpPr>
        <p:spPr>
          <a:xfrm>
            <a:off x="5574685" y="2524789"/>
            <a:ext cx="771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269" name="Connecteur droit 268">
            <a:extLst>
              <a:ext uri="{FF2B5EF4-FFF2-40B4-BE49-F238E27FC236}">
                <a16:creationId xmlns:a16="http://schemas.microsoft.com/office/drawing/2014/main" id="{7719294E-21EB-4AB6-9B36-9FCD87957C70}"/>
              </a:ext>
            </a:extLst>
          </p:cNvPr>
          <p:cNvCxnSpPr>
            <a:cxnSpLocks/>
          </p:cNvCxnSpPr>
          <p:nvPr/>
        </p:nvCxnSpPr>
        <p:spPr>
          <a:xfrm>
            <a:off x="7563557" y="2559183"/>
            <a:ext cx="0" cy="57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C350FD3D-CD65-49FF-8A61-E1F4DCCD07DB}"/>
              </a:ext>
            </a:extLst>
          </p:cNvPr>
          <p:cNvGrpSpPr/>
          <p:nvPr/>
        </p:nvGrpSpPr>
        <p:grpSpPr>
          <a:xfrm>
            <a:off x="5559369" y="5171980"/>
            <a:ext cx="1385223" cy="1525503"/>
            <a:chOff x="3819116" y="5156581"/>
            <a:chExt cx="1385223" cy="1525503"/>
          </a:xfrm>
        </p:grpSpPr>
        <p:grpSp>
          <p:nvGrpSpPr>
            <p:cNvPr id="194" name="Groupe 193">
              <a:extLst>
                <a:ext uri="{FF2B5EF4-FFF2-40B4-BE49-F238E27FC236}">
                  <a16:creationId xmlns:a16="http://schemas.microsoft.com/office/drawing/2014/main" id="{3AC4F434-0901-4FF7-ABCA-6BAAD89B2BB0}"/>
                </a:ext>
              </a:extLst>
            </p:cNvPr>
            <p:cNvGrpSpPr/>
            <p:nvPr/>
          </p:nvGrpSpPr>
          <p:grpSpPr>
            <a:xfrm>
              <a:off x="3819116" y="5348016"/>
              <a:ext cx="1309500" cy="939893"/>
              <a:chOff x="5732771" y="2511442"/>
              <a:chExt cx="1309500" cy="939893"/>
            </a:xfrm>
          </p:grpSpPr>
          <p:grpSp>
            <p:nvGrpSpPr>
              <p:cNvPr id="195" name="Groupe 194">
                <a:extLst>
                  <a:ext uri="{FF2B5EF4-FFF2-40B4-BE49-F238E27FC236}">
                    <a16:creationId xmlns:a16="http://schemas.microsoft.com/office/drawing/2014/main" id="{8801254C-FA4E-4C37-8097-080DDCCC8F35}"/>
                  </a:ext>
                </a:extLst>
              </p:cNvPr>
              <p:cNvGrpSpPr/>
              <p:nvPr/>
            </p:nvGrpSpPr>
            <p:grpSpPr>
              <a:xfrm>
                <a:off x="5839600" y="2511442"/>
                <a:ext cx="1202671" cy="566995"/>
                <a:chOff x="5839600" y="2511442"/>
                <a:chExt cx="1202671" cy="566995"/>
              </a:xfrm>
            </p:grpSpPr>
            <p:cxnSp>
              <p:nvCxnSpPr>
                <p:cNvPr id="198" name="Connecteur droit 197">
                  <a:extLst>
                    <a:ext uri="{FF2B5EF4-FFF2-40B4-BE49-F238E27FC236}">
                      <a16:creationId xmlns:a16="http://schemas.microsoft.com/office/drawing/2014/main" id="{451BF849-E81D-4B67-85BA-7A5C806596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843671" y="2802106"/>
                  <a:ext cx="106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0" name="Groupe 199">
                  <a:extLst>
                    <a:ext uri="{FF2B5EF4-FFF2-40B4-BE49-F238E27FC236}">
                      <a16:creationId xmlns:a16="http://schemas.microsoft.com/office/drawing/2014/main" id="{AECED850-53A7-4EB5-B552-19C17BE6C2A2}"/>
                    </a:ext>
                  </a:extLst>
                </p:cNvPr>
                <p:cNvGrpSpPr/>
                <p:nvPr/>
              </p:nvGrpSpPr>
              <p:grpSpPr>
                <a:xfrm>
                  <a:off x="5839600" y="2511442"/>
                  <a:ext cx="1202671" cy="566995"/>
                  <a:chOff x="5839600" y="2511442"/>
                  <a:chExt cx="1202671" cy="566995"/>
                </a:xfrm>
              </p:grpSpPr>
              <p:sp>
                <p:nvSpPr>
                  <p:cNvPr id="208" name="Rectangle 207">
                    <a:extLst>
                      <a:ext uri="{FF2B5EF4-FFF2-40B4-BE49-F238E27FC236}">
                        <a16:creationId xmlns:a16="http://schemas.microsoft.com/office/drawing/2014/main" id="{4A111AAA-A543-4897-9A65-75644F8B232B}"/>
                      </a:ext>
                    </a:extLst>
                  </p:cNvPr>
                  <p:cNvSpPr/>
                  <p:nvPr/>
                </p:nvSpPr>
                <p:spPr>
                  <a:xfrm>
                    <a:off x="5976201" y="2511442"/>
                    <a:ext cx="819324" cy="13849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2" name="Rectangle 201">
                    <a:extLst>
                      <a:ext uri="{FF2B5EF4-FFF2-40B4-BE49-F238E27FC236}">
                        <a16:creationId xmlns:a16="http://schemas.microsoft.com/office/drawing/2014/main" id="{E0541FB8-4488-4D55-850A-AB720B977AFE}"/>
                      </a:ext>
                    </a:extLst>
                  </p:cNvPr>
                  <p:cNvSpPr/>
                  <p:nvPr/>
                </p:nvSpPr>
                <p:spPr>
                  <a:xfrm>
                    <a:off x="6632034" y="2511443"/>
                    <a:ext cx="410237" cy="56699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cxnSp>
                <p:nvCxnSpPr>
                  <p:cNvPr id="203" name="Connecteur droit 202">
                    <a:extLst>
                      <a:ext uri="{FF2B5EF4-FFF2-40B4-BE49-F238E27FC236}">
                        <a16:creationId xmlns:a16="http://schemas.microsoft.com/office/drawing/2014/main" id="{0DBC830C-ED30-4FCE-99B3-3531704019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30149" y="2519062"/>
                    <a:ext cx="0" cy="558000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Connecteur droit 203">
                    <a:extLst>
                      <a:ext uri="{FF2B5EF4-FFF2-40B4-BE49-F238E27FC236}">
                        <a16:creationId xmlns:a16="http://schemas.microsoft.com/office/drawing/2014/main" id="{0B721CA8-3FAF-44EF-BFCD-145BFE5FAC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39600" y="2646437"/>
                    <a:ext cx="952115" cy="12596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Connecteur droit 206">
                    <a:extLst>
                      <a:ext uri="{FF2B5EF4-FFF2-40B4-BE49-F238E27FC236}">
                        <a16:creationId xmlns:a16="http://schemas.microsoft.com/office/drawing/2014/main" id="{23F5C1A7-59A8-482A-B4CB-B28D2B5619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89390" y="2659031"/>
                    <a:ext cx="29080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6" name="Arc 195">
                <a:extLst>
                  <a:ext uri="{FF2B5EF4-FFF2-40B4-BE49-F238E27FC236}">
                    <a16:creationId xmlns:a16="http://schemas.microsoft.com/office/drawing/2014/main" id="{AE63F180-B8D0-4F93-9E49-8D1E325F33E9}"/>
                  </a:ext>
                </a:extLst>
              </p:cNvPr>
              <p:cNvSpPr/>
              <p:nvPr/>
            </p:nvSpPr>
            <p:spPr>
              <a:xfrm>
                <a:off x="5732771" y="2659757"/>
                <a:ext cx="897378" cy="791578"/>
              </a:xfrm>
              <a:prstGeom prst="arc">
                <a:avLst>
                  <a:gd name="adj1" fmla="val 16042337"/>
                  <a:gd name="adj2" fmla="val 14428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223" name="Connecteur droit 222">
              <a:extLst>
                <a:ext uri="{FF2B5EF4-FFF2-40B4-BE49-F238E27FC236}">
                  <a16:creationId xmlns:a16="http://schemas.microsoft.com/office/drawing/2014/main" id="{B5CEB74F-1C95-4874-8CC9-7F8930D6E9F9}"/>
                </a:ext>
              </a:extLst>
            </p:cNvPr>
            <p:cNvCxnSpPr>
              <a:cxnSpLocks/>
            </p:cNvCxnSpPr>
            <p:nvPr/>
          </p:nvCxnSpPr>
          <p:spPr>
            <a:xfrm>
              <a:off x="4135355" y="5495605"/>
              <a:ext cx="8808" cy="4284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ZoneTexte 234">
              <a:extLst>
                <a:ext uri="{FF2B5EF4-FFF2-40B4-BE49-F238E27FC236}">
                  <a16:creationId xmlns:a16="http://schemas.microsoft.com/office/drawing/2014/main" id="{FD204924-23B6-4681-A2CB-C08BC2DB0BEC}"/>
                </a:ext>
              </a:extLst>
            </p:cNvPr>
            <p:cNvSpPr txBox="1"/>
            <p:nvPr/>
          </p:nvSpPr>
          <p:spPr>
            <a:xfrm>
              <a:off x="3950920" y="6312752"/>
              <a:ext cx="11398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Détail A</a:t>
              </a:r>
            </a:p>
          </p:txBody>
        </p:sp>
        <p:cxnSp>
          <p:nvCxnSpPr>
            <p:cNvPr id="237" name="Connecteur droit 236">
              <a:extLst>
                <a:ext uri="{FF2B5EF4-FFF2-40B4-BE49-F238E27FC236}">
                  <a16:creationId xmlns:a16="http://schemas.microsoft.com/office/drawing/2014/main" id="{27AAC652-045D-4C1E-9F9E-EEE934C10709}"/>
                </a:ext>
              </a:extLst>
            </p:cNvPr>
            <p:cNvCxnSpPr>
              <a:cxnSpLocks/>
            </p:cNvCxnSpPr>
            <p:nvPr/>
          </p:nvCxnSpPr>
          <p:spPr>
            <a:xfrm>
              <a:off x="4135354" y="5916385"/>
              <a:ext cx="576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Ellipse 238">
              <a:extLst>
                <a:ext uri="{FF2B5EF4-FFF2-40B4-BE49-F238E27FC236}">
                  <a16:creationId xmlns:a16="http://schemas.microsoft.com/office/drawing/2014/main" id="{DA1CCFA7-C1B1-42EA-A27C-C49225F223B1}"/>
                </a:ext>
              </a:extLst>
            </p:cNvPr>
            <p:cNvSpPr/>
            <p:nvPr/>
          </p:nvSpPr>
          <p:spPr>
            <a:xfrm>
              <a:off x="3925945" y="5156581"/>
              <a:ext cx="1080000" cy="1080000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4" name="Connecteur droit 243">
              <a:extLst>
                <a:ext uri="{FF2B5EF4-FFF2-40B4-BE49-F238E27FC236}">
                  <a16:creationId xmlns:a16="http://schemas.microsoft.com/office/drawing/2014/main" id="{54E28056-4D19-46D2-85BA-19470FA4430F}"/>
                </a:ext>
              </a:extLst>
            </p:cNvPr>
            <p:cNvCxnSpPr>
              <a:cxnSpLocks/>
            </p:cNvCxnSpPr>
            <p:nvPr/>
          </p:nvCxnSpPr>
          <p:spPr>
            <a:xfrm>
              <a:off x="4074846" y="5357011"/>
              <a:ext cx="0" cy="126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cteur droit 277">
              <a:extLst>
                <a:ext uri="{FF2B5EF4-FFF2-40B4-BE49-F238E27FC236}">
                  <a16:creationId xmlns:a16="http://schemas.microsoft.com/office/drawing/2014/main" id="{E88C731A-AA28-402C-A126-4A462997F052}"/>
                </a:ext>
              </a:extLst>
            </p:cNvPr>
            <p:cNvCxnSpPr>
              <a:cxnSpLocks/>
            </p:cNvCxnSpPr>
            <p:nvPr/>
          </p:nvCxnSpPr>
          <p:spPr>
            <a:xfrm>
              <a:off x="4870799" y="5365161"/>
              <a:ext cx="24407" cy="16124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cteur droit 279">
              <a:extLst>
                <a:ext uri="{FF2B5EF4-FFF2-40B4-BE49-F238E27FC236}">
                  <a16:creationId xmlns:a16="http://schemas.microsoft.com/office/drawing/2014/main" id="{4DAC9AAF-B598-4ADF-82A4-E2E07E597D29}"/>
                </a:ext>
              </a:extLst>
            </p:cNvPr>
            <p:cNvCxnSpPr>
              <a:cxnSpLocks/>
            </p:cNvCxnSpPr>
            <p:nvPr/>
          </p:nvCxnSpPr>
          <p:spPr>
            <a:xfrm>
              <a:off x="5136935" y="5324836"/>
              <a:ext cx="0" cy="61685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cteur droit 281">
              <a:extLst>
                <a:ext uri="{FF2B5EF4-FFF2-40B4-BE49-F238E27FC236}">
                  <a16:creationId xmlns:a16="http://schemas.microsoft.com/office/drawing/2014/main" id="{89D64106-6197-4D76-8569-C3FD2C395ADC}"/>
                </a:ext>
              </a:extLst>
            </p:cNvPr>
            <p:cNvCxnSpPr>
              <a:cxnSpLocks/>
            </p:cNvCxnSpPr>
            <p:nvPr/>
          </p:nvCxnSpPr>
          <p:spPr>
            <a:xfrm>
              <a:off x="4889491" y="5324836"/>
              <a:ext cx="93233" cy="12094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cteur droit 284">
              <a:extLst>
                <a:ext uri="{FF2B5EF4-FFF2-40B4-BE49-F238E27FC236}">
                  <a16:creationId xmlns:a16="http://schemas.microsoft.com/office/drawing/2014/main" id="{C3333881-10F9-4DCB-BE7A-B2CD4EC30F99}"/>
                </a:ext>
              </a:extLst>
            </p:cNvPr>
            <p:cNvCxnSpPr>
              <a:cxnSpLocks/>
              <a:stCxn id="202" idx="0"/>
            </p:cNvCxnSpPr>
            <p:nvPr/>
          </p:nvCxnSpPr>
          <p:spPr>
            <a:xfrm flipV="1">
              <a:off x="4923498" y="5346364"/>
              <a:ext cx="234867" cy="165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cteur droit 287">
              <a:extLst>
                <a:ext uri="{FF2B5EF4-FFF2-40B4-BE49-F238E27FC236}">
                  <a16:creationId xmlns:a16="http://schemas.microsoft.com/office/drawing/2014/main" id="{85AC95F5-D5C0-457D-B2B5-7C32FA71E3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4430" y="5869691"/>
              <a:ext cx="41494" cy="9353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cteur droit 288">
              <a:extLst>
                <a:ext uri="{FF2B5EF4-FFF2-40B4-BE49-F238E27FC236}">
                  <a16:creationId xmlns:a16="http://schemas.microsoft.com/office/drawing/2014/main" id="{6AAE6DA1-A62C-47AD-B201-1CA1E5A379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00252" y="5908096"/>
              <a:ext cx="204087" cy="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0" name="Groupe 289">
            <a:extLst>
              <a:ext uri="{FF2B5EF4-FFF2-40B4-BE49-F238E27FC236}">
                <a16:creationId xmlns:a16="http://schemas.microsoft.com/office/drawing/2014/main" id="{18E0E6DE-D6CC-4920-9B24-97795AE0FB4B}"/>
              </a:ext>
            </a:extLst>
          </p:cNvPr>
          <p:cNvGrpSpPr/>
          <p:nvPr/>
        </p:nvGrpSpPr>
        <p:grpSpPr>
          <a:xfrm flipH="1">
            <a:off x="9537937" y="3077355"/>
            <a:ext cx="1743596" cy="578077"/>
            <a:chOff x="3580062" y="2612163"/>
            <a:chExt cx="1565978" cy="578077"/>
          </a:xfrm>
        </p:grpSpPr>
        <p:cxnSp>
          <p:nvCxnSpPr>
            <p:cNvPr id="291" name="Connecteur droit avec flèche 290">
              <a:extLst>
                <a:ext uri="{FF2B5EF4-FFF2-40B4-BE49-F238E27FC236}">
                  <a16:creationId xmlns:a16="http://schemas.microsoft.com/office/drawing/2014/main" id="{7A70AB2E-04F3-4794-8485-6AE8EF20767E}"/>
                </a:ext>
              </a:extLst>
            </p:cNvPr>
            <p:cNvCxnSpPr/>
            <p:nvPr/>
          </p:nvCxnSpPr>
          <p:spPr>
            <a:xfrm flipV="1">
              <a:off x="4729480" y="2612163"/>
              <a:ext cx="416560" cy="5780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Connecteur droit 291">
              <a:extLst>
                <a:ext uri="{FF2B5EF4-FFF2-40B4-BE49-F238E27FC236}">
                  <a16:creationId xmlns:a16="http://schemas.microsoft.com/office/drawing/2014/main" id="{A1505A13-76B3-4D91-A0BD-FC45045F02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0062" y="3189605"/>
              <a:ext cx="1151604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3" name="ZoneTexte 292">
            <a:extLst>
              <a:ext uri="{FF2B5EF4-FFF2-40B4-BE49-F238E27FC236}">
                <a16:creationId xmlns:a16="http://schemas.microsoft.com/office/drawing/2014/main" id="{72F20E93-BDC1-4872-BFB3-DDB3496FA87C}"/>
              </a:ext>
            </a:extLst>
          </p:cNvPr>
          <p:cNvSpPr txBox="1"/>
          <p:nvPr/>
        </p:nvSpPr>
        <p:spPr>
          <a:xfrm>
            <a:off x="10008022" y="3339889"/>
            <a:ext cx="200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Cote de la rainure</a:t>
            </a:r>
          </a:p>
        </p:txBody>
      </p:sp>
      <p:grpSp>
        <p:nvGrpSpPr>
          <p:cNvPr id="294" name="Groupe 293">
            <a:extLst>
              <a:ext uri="{FF2B5EF4-FFF2-40B4-BE49-F238E27FC236}">
                <a16:creationId xmlns:a16="http://schemas.microsoft.com/office/drawing/2014/main" id="{8A624850-4EB1-4C6F-9BF2-9BAD5E7852C6}"/>
              </a:ext>
            </a:extLst>
          </p:cNvPr>
          <p:cNvGrpSpPr/>
          <p:nvPr/>
        </p:nvGrpSpPr>
        <p:grpSpPr>
          <a:xfrm>
            <a:off x="2950520" y="5703901"/>
            <a:ext cx="3438823" cy="661408"/>
            <a:chOff x="2993534" y="2707158"/>
            <a:chExt cx="2210059" cy="483016"/>
          </a:xfrm>
        </p:grpSpPr>
        <p:cxnSp>
          <p:nvCxnSpPr>
            <p:cNvPr id="296" name="Connecteur droit 295">
              <a:extLst>
                <a:ext uri="{FF2B5EF4-FFF2-40B4-BE49-F238E27FC236}">
                  <a16:creationId xmlns:a16="http://schemas.microsoft.com/office/drawing/2014/main" id="{7B5C0A58-D144-4D79-BE19-101A81DD3E9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93534" y="3189473"/>
              <a:ext cx="18813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Connecteur droit avec flèche 296">
              <a:extLst>
                <a:ext uri="{FF2B5EF4-FFF2-40B4-BE49-F238E27FC236}">
                  <a16:creationId xmlns:a16="http://schemas.microsoft.com/office/drawing/2014/main" id="{434CEE4F-D4D8-4BC2-99CC-972430AA1F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9973" y="2707158"/>
              <a:ext cx="347554" cy="4830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necteur droit avec flèche 297">
              <a:extLst>
                <a:ext uri="{FF2B5EF4-FFF2-40B4-BE49-F238E27FC236}">
                  <a16:creationId xmlns:a16="http://schemas.microsoft.com/office/drawing/2014/main" id="{1C3AA180-B71B-4E37-AC29-7782FD3612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72255" y="2707158"/>
              <a:ext cx="331338" cy="48224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ZoneTexte 46">
            <a:extLst>
              <a:ext uri="{FF2B5EF4-FFF2-40B4-BE49-F238E27FC236}">
                <a16:creationId xmlns:a16="http://schemas.microsoft.com/office/drawing/2014/main" id="{56A84786-00C1-40BA-BC87-149CA4B7A5EB}"/>
              </a:ext>
            </a:extLst>
          </p:cNvPr>
          <p:cNvSpPr txBox="1"/>
          <p:nvPr/>
        </p:nvSpPr>
        <p:spPr>
          <a:xfrm>
            <a:off x="2868901" y="5760540"/>
            <a:ext cx="27548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Raccordement libre selon outil employé:</a:t>
            </a:r>
          </a:p>
          <a:p>
            <a:r>
              <a:rPr lang="fr-FR" sz="1000" dirty="0"/>
              <a:t>-Rayon libre si rainure par fraise 3 taille plate</a:t>
            </a:r>
          </a:p>
          <a:p>
            <a:r>
              <a:rPr lang="fr-FR" sz="1000" dirty="0"/>
              <a:t>-Droit si fraise à rainurer droite (à queue)</a:t>
            </a:r>
          </a:p>
        </p:txBody>
      </p: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C10D8E08-6333-4286-89C1-E69CD5A33AB2}"/>
              </a:ext>
            </a:extLst>
          </p:cNvPr>
          <p:cNvGrpSpPr/>
          <p:nvPr/>
        </p:nvGrpSpPr>
        <p:grpSpPr>
          <a:xfrm>
            <a:off x="3535804" y="2063200"/>
            <a:ext cx="2346188" cy="1242890"/>
            <a:chOff x="3413760" y="3257542"/>
            <a:chExt cx="202464" cy="506730"/>
          </a:xfrm>
        </p:grpSpPr>
        <p:cxnSp>
          <p:nvCxnSpPr>
            <p:cNvPr id="300" name="Connecteur droit 299">
              <a:extLst>
                <a:ext uri="{FF2B5EF4-FFF2-40B4-BE49-F238E27FC236}">
                  <a16:creationId xmlns:a16="http://schemas.microsoft.com/office/drawing/2014/main" id="{8EE9E1CF-9BE5-4EAE-AA81-714522A8F69C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necteur droit 300">
              <a:extLst>
                <a:ext uri="{FF2B5EF4-FFF2-40B4-BE49-F238E27FC236}">
                  <a16:creationId xmlns:a16="http://schemas.microsoft.com/office/drawing/2014/main" id="{B455EF5A-447D-4F59-975E-A64AE2F52C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5690" y="3372508"/>
              <a:ext cx="534" cy="391764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eur droit avec flèche 301">
              <a:extLst>
                <a:ext uri="{FF2B5EF4-FFF2-40B4-BE49-F238E27FC236}">
                  <a16:creationId xmlns:a16="http://schemas.microsoft.com/office/drawing/2014/main" id="{1CC4ECC4-D7BB-4442-8F3F-A8846715C57A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1" name="ZoneTexte 310">
            <a:extLst>
              <a:ext uri="{FF2B5EF4-FFF2-40B4-BE49-F238E27FC236}">
                <a16:creationId xmlns:a16="http://schemas.microsoft.com/office/drawing/2014/main" id="{DC8427D4-22F2-4724-8F13-3A5642162550}"/>
              </a:ext>
            </a:extLst>
          </p:cNvPr>
          <p:cNvSpPr txBox="1"/>
          <p:nvPr/>
        </p:nvSpPr>
        <p:spPr>
          <a:xfrm rot="5400000">
            <a:off x="8050593" y="1481625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12</a:t>
            </a:r>
            <a:r>
              <a:rPr lang="fr-FR" sz="1200" baseline="30000" dirty="0"/>
              <a:t>+0,2</a:t>
            </a:r>
            <a:endParaRPr lang="fr-FR" sz="1200" dirty="0"/>
          </a:p>
        </p:txBody>
      </p: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2F987CD5-5FBE-4C38-9CA3-F73F2BDBDB92}"/>
              </a:ext>
            </a:extLst>
          </p:cNvPr>
          <p:cNvGrpSpPr/>
          <p:nvPr/>
        </p:nvGrpSpPr>
        <p:grpSpPr>
          <a:xfrm rot="5400000">
            <a:off x="3145574" y="1630283"/>
            <a:ext cx="635876" cy="646229"/>
            <a:chOff x="2432769" y="2623657"/>
            <a:chExt cx="742079" cy="36937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EB878797-7585-4D99-A24A-66CB597F99B9}"/>
                </a:ext>
              </a:extLst>
            </p:cNvPr>
            <p:cNvGrpSpPr/>
            <p:nvPr/>
          </p:nvGrpSpPr>
          <p:grpSpPr>
            <a:xfrm>
              <a:off x="2432769" y="2627491"/>
              <a:ext cx="742079" cy="33103"/>
              <a:chOff x="2432769" y="2627491"/>
              <a:chExt cx="742079" cy="33103"/>
            </a:xfrm>
          </p:grpSpPr>
          <p:grpSp>
            <p:nvGrpSpPr>
              <p:cNvPr id="317" name="Groupe 316">
                <a:extLst>
                  <a:ext uri="{FF2B5EF4-FFF2-40B4-BE49-F238E27FC236}">
                    <a16:creationId xmlns:a16="http://schemas.microsoft.com/office/drawing/2014/main" id="{FCFB41E2-72F1-49BD-943A-B56DE83B3719}"/>
                  </a:ext>
                </a:extLst>
              </p:cNvPr>
              <p:cNvGrpSpPr/>
              <p:nvPr/>
            </p:nvGrpSpPr>
            <p:grpSpPr>
              <a:xfrm>
                <a:off x="2432769" y="2627491"/>
                <a:ext cx="742079" cy="10681"/>
                <a:chOff x="2432482" y="2635226"/>
                <a:chExt cx="742079" cy="10681"/>
              </a:xfrm>
            </p:grpSpPr>
            <p:cxnSp>
              <p:nvCxnSpPr>
                <p:cNvPr id="319" name="Connecteur droit 318">
                  <a:extLst>
                    <a:ext uri="{FF2B5EF4-FFF2-40B4-BE49-F238E27FC236}">
                      <a16:creationId xmlns:a16="http://schemas.microsoft.com/office/drawing/2014/main" id="{37D16A0A-E56D-43D6-896B-60DB162AB8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2432484" y="2635226"/>
                  <a:ext cx="64112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cteur droit 319">
                  <a:extLst>
                    <a:ext uri="{FF2B5EF4-FFF2-40B4-BE49-F238E27FC236}">
                      <a16:creationId xmlns:a16="http://schemas.microsoft.com/office/drawing/2014/main" id="{4BE36D0B-75AA-4766-98C8-10FC584EB4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45907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8" name="Connecteur droit 317">
                <a:extLst>
                  <a:ext uri="{FF2B5EF4-FFF2-40B4-BE49-F238E27FC236}">
                    <a16:creationId xmlns:a16="http://schemas.microsoft.com/office/drawing/2014/main" id="{7D2C16C9-11CA-45B4-AE50-DDA02704973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417339" y="2642922"/>
                <a:ext cx="33103" cy="22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5" name="Connecteur droit avec flèche 314">
              <a:extLst>
                <a:ext uri="{FF2B5EF4-FFF2-40B4-BE49-F238E27FC236}">
                  <a16:creationId xmlns:a16="http://schemas.microsoft.com/office/drawing/2014/main" id="{0DD7353A-F400-4639-A851-4F53C5F3B61E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2430871" y="2625715"/>
              <a:ext cx="41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necteur droit avec flèche 315">
              <a:extLst>
                <a:ext uri="{FF2B5EF4-FFF2-40B4-BE49-F238E27FC236}">
                  <a16:creationId xmlns:a16="http://schemas.microsoft.com/office/drawing/2014/main" id="{BEC41B66-0371-4648-BDA7-4DF129F48AB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432618" y="2640399"/>
              <a:ext cx="41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1" name="Groupe 320">
            <a:extLst>
              <a:ext uri="{FF2B5EF4-FFF2-40B4-BE49-F238E27FC236}">
                <a16:creationId xmlns:a16="http://schemas.microsoft.com/office/drawing/2014/main" id="{295C3351-9896-4035-B33B-C0586311FAD7}"/>
              </a:ext>
            </a:extLst>
          </p:cNvPr>
          <p:cNvGrpSpPr/>
          <p:nvPr/>
        </p:nvGrpSpPr>
        <p:grpSpPr>
          <a:xfrm flipV="1">
            <a:off x="3532499" y="1194737"/>
            <a:ext cx="490254" cy="920311"/>
            <a:chOff x="3413760" y="3257542"/>
            <a:chExt cx="201930" cy="506730"/>
          </a:xfrm>
        </p:grpSpPr>
        <p:cxnSp>
          <p:nvCxnSpPr>
            <p:cNvPr id="322" name="Connecteur droit 321">
              <a:extLst>
                <a:ext uri="{FF2B5EF4-FFF2-40B4-BE49-F238E27FC236}">
                  <a16:creationId xmlns:a16="http://schemas.microsoft.com/office/drawing/2014/main" id="{A528156C-B074-48B6-AA6F-C398689663AB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cteur droit 322">
              <a:extLst>
                <a:ext uri="{FF2B5EF4-FFF2-40B4-BE49-F238E27FC236}">
                  <a16:creationId xmlns:a16="http://schemas.microsoft.com/office/drawing/2014/main" id="{C9371782-6607-4520-9E28-C2C5D6375193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cteur droit avec flèche 323">
              <a:extLst>
                <a:ext uri="{FF2B5EF4-FFF2-40B4-BE49-F238E27FC236}">
                  <a16:creationId xmlns:a16="http://schemas.microsoft.com/office/drawing/2014/main" id="{D755C4CD-696C-42DE-985B-DF10D92A8267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5" name="ZoneTexte 324">
            <a:extLst>
              <a:ext uri="{FF2B5EF4-FFF2-40B4-BE49-F238E27FC236}">
                <a16:creationId xmlns:a16="http://schemas.microsoft.com/office/drawing/2014/main" id="{1FBEB14E-785C-4D32-9C13-8FDBAE3A9787}"/>
              </a:ext>
            </a:extLst>
          </p:cNvPr>
          <p:cNvSpPr txBox="1"/>
          <p:nvPr/>
        </p:nvSpPr>
        <p:spPr>
          <a:xfrm>
            <a:off x="3484295" y="963002"/>
            <a:ext cx="58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13±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331" name="ZoneTexte 330">
            <a:extLst>
              <a:ext uri="{FF2B5EF4-FFF2-40B4-BE49-F238E27FC236}">
                <a16:creationId xmlns:a16="http://schemas.microsoft.com/office/drawing/2014/main" id="{29365AEF-B715-4003-B042-306A2F384711}"/>
              </a:ext>
            </a:extLst>
          </p:cNvPr>
          <p:cNvSpPr txBox="1"/>
          <p:nvPr/>
        </p:nvSpPr>
        <p:spPr>
          <a:xfrm>
            <a:off x="3716935" y="639623"/>
            <a:ext cx="58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26±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332" name="ZoneTexte 331">
            <a:extLst>
              <a:ext uri="{FF2B5EF4-FFF2-40B4-BE49-F238E27FC236}">
                <a16:creationId xmlns:a16="http://schemas.microsoft.com/office/drawing/2014/main" id="{E6C0923C-4D50-4AA4-AB3C-7DD5A0CDF696}"/>
              </a:ext>
            </a:extLst>
          </p:cNvPr>
          <p:cNvSpPr txBox="1"/>
          <p:nvPr/>
        </p:nvSpPr>
        <p:spPr>
          <a:xfrm>
            <a:off x="4170769" y="167954"/>
            <a:ext cx="58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56±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240" name="ZoneTexte 239">
            <a:extLst>
              <a:ext uri="{FF2B5EF4-FFF2-40B4-BE49-F238E27FC236}">
                <a16:creationId xmlns:a16="http://schemas.microsoft.com/office/drawing/2014/main" id="{E0D46D06-7323-410B-91AB-E2E5A818E3B1}"/>
              </a:ext>
            </a:extLst>
          </p:cNvPr>
          <p:cNvSpPr txBox="1"/>
          <p:nvPr/>
        </p:nvSpPr>
        <p:spPr>
          <a:xfrm>
            <a:off x="3320430" y="3023203"/>
            <a:ext cx="2756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65 </a:t>
            </a:r>
            <a:r>
              <a:rPr lang="fr-FR" sz="1000" dirty="0"/>
              <a:t>si pas de rayon de raccordement</a:t>
            </a:r>
            <a:endParaRPr lang="fr-FR" sz="120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3499648A-AD20-4D95-9417-8A9BB94E3A0E}"/>
              </a:ext>
            </a:extLst>
          </p:cNvPr>
          <p:cNvCxnSpPr/>
          <p:nvPr/>
        </p:nvCxnSpPr>
        <p:spPr>
          <a:xfrm>
            <a:off x="3826505" y="1760667"/>
            <a:ext cx="0" cy="72771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A4622B9C-D294-44A4-80EC-E79D8A07DAFA}"/>
              </a:ext>
            </a:extLst>
          </p:cNvPr>
          <p:cNvGrpSpPr/>
          <p:nvPr/>
        </p:nvGrpSpPr>
        <p:grpSpPr>
          <a:xfrm>
            <a:off x="2760995" y="2027651"/>
            <a:ext cx="1057706" cy="677595"/>
            <a:chOff x="2432769" y="2552229"/>
            <a:chExt cx="742079" cy="493439"/>
          </a:xfrm>
        </p:grpSpPr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53CEF191-E2DF-43C3-818C-FA3D3AC9C531}"/>
                </a:ext>
              </a:extLst>
            </p:cNvPr>
            <p:cNvGrpSpPr/>
            <p:nvPr/>
          </p:nvGrpSpPr>
          <p:grpSpPr>
            <a:xfrm>
              <a:off x="2432769" y="2609849"/>
              <a:ext cx="742079" cy="435819"/>
              <a:chOff x="2432769" y="2609849"/>
              <a:chExt cx="742079" cy="435819"/>
            </a:xfrm>
          </p:grpSpPr>
          <p:grpSp>
            <p:nvGrpSpPr>
              <p:cNvPr id="20" name="Groupe 19">
                <a:extLst>
                  <a:ext uri="{FF2B5EF4-FFF2-40B4-BE49-F238E27FC236}">
                    <a16:creationId xmlns:a16="http://schemas.microsoft.com/office/drawing/2014/main" id="{F17FB096-4DC7-4956-9F9B-D8ABB872E04D}"/>
                  </a:ext>
                </a:extLst>
              </p:cNvPr>
              <p:cNvGrpSpPr/>
              <p:nvPr/>
            </p:nvGrpSpPr>
            <p:grpSpPr>
              <a:xfrm>
                <a:off x="2432769" y="2609849"/>
                <a:ext cx="742079" cy="28323"/>
                <a:chOff x="2432482" y="2617584"/>
                <a:chExt cx="742079" cy="28323"/>
              </a:xfrm>
            </p:grpSpPr>
            <p:cxnSp>
              <p:nvCxnSpPr>
                <p:cNvPr id="93" name="Connecteur droit 92">
                  <a:extLst>
                    <a:ext uri="{FF2B5EF4-FFF2-40B4-BE49-F238E27FC236}">
                      <a16:creationId xmlns:a16="http://schemas.microsoft.com/office/drawing/2014/main" id="{A23AA23B-DCE2-40D8-BFDE-ACA5E86B0A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2432483" y="2617584"/>
                  <a:ext cx="64112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Connecteur droit 94">
                  <a:extLst>
                    <a:ext uri="{FF2B5EF4-FFF2-40B4-BE49-F238E27FC236}">
                      <a16:creationId xmlns:a16="http://schemas.microsoft.com/office/drawing/2014/main" id="{70288B2C-93B2-464E-9C26-9E3E4AE584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45907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0" name="Connecteur droit 99">
                <a:extLst>
                  <a:ext uri="{FF2B5EF4-FFF2-40B4-BE49-F238E27FC236}">
                    <a16:creationId xmlns:a16="http://schemas.microsoft.com/office/drawing/2014/main" id="{DAE4BCE8-9F40-4F73-9C8F-A36C5CE8FB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33750" y="2609850"/>
                <a:ext cx="0" cy="4358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6" name="Connecteur droit avec flèche 165">
              <a:extLst>
                <a:ext uri="{FF2B5EF4-FFF2-40B4-BE49-F238E27FC236}">
                  <a16:creationId xmlns:a16="http://schemas.microsoft.com/office/drawing/2014/main" id="{430A236E-9967-4CA9-9680-D5871B509700}"/>
                </a:ext>
              </a:extLst>
            </p:cNvPr>
            <p:cNvCxnSpPr>
              <a:cxnSpLocks/>
            </p:cNvCxnSpPr>
            <p:nvPr/>
          </p:nvCxnSpPr>
          <p:spPr>
            <a:xfrm>
              <a:off x="2436663" y="2552229"/>
              <a:ext cx="0" cy="5535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avec flèche 166">
              <a:extLst>
                <a:ext uri="{FF2B5EF4-FFF2-40B4-BE49-F238E27FC236}">
                  <a16:creationId xmlns:a16="http://schemas.microsoft.com/office/drawing/2014/main" id="{A696638B-2FB3-43B3-BC8A-0160B738F2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4674" y="2643688"/>
              <a:ext cx="0" cy="667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5" name="ZoneTexte 244">
            <a:extLst>
              <a:ext uri="{FF2B5EF4-FFF2-40B4-BE49-F238E27FC236}">
                <a16:creationId xmlns:a16="http://schemas.microsoft.com/office/drawing/2014/main" id="{73FC0961-3B33-4D71-B2EA-CBE8DE679549}"/>
              </a:ext>
            </a:extLst>
          </p:cNvPr>
          <p:cNvSpPr txBox="1"/>
          <p:nvPr/>
        </p:nvSpPr>
        <p:spPr>
          <a:xfrm>
            <a:off x="10178502" y="1179033"/>
            <a:ext cx="200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Cote du méplat</a:t>
            </a:r>
          </a:p>
        </p:txBody>
      </p:sp>
      <p:grpSp>
        <p:nvGrpSpPr>
          <p:cNvPr id="246" name="Groupe 245">
            <a:extLst>
              <a:ext uri="{FF2B5EF4-FFF2-40B4-BE49-F238E27FC236}">
                <a16:creationId xmlns:a16="http://schemas.microsoft.com/office/drawing/2014/main" id="{65E426D6-9A69-4597-8DF5-2D0545BCBABF}"/>
              </a:ext>
            </a:extLst>
          </p:cNvPr>
          <p:cNvGrpSpPr/>
          <p:nvPr/>
        </p:nvGrpSpPr>
        <p:grpSpPr>
          <a:xfrm flipH="1">
            <a:off x="9755126" y="848172"/>
            <a:ext cx="1743596" cy="578077"/>
            <a:chOff x="3580062" y="2612163"/>
            <a:chExt cx="1565978" cy="578077"/>
          </a:xfrm>
        </p:grpSpPr>
        <p:cxnSp>
          <p:nvCxnSpPr>
            <p:cNvPr id="247" name="Connecteur droit avec flèche 246">
              <a:extLst>
                <a:ext uri="{FF2B5EF4-FFF2-40B4-BE49-F238E27FC236}">
                  <a16:creationId xmlns:a16="http://schemas.microsoft.com/office/drawing/2014/main" id="{B661AB3D-8EED-4F78-83EE-8AE32DA6A4B0}"/>
                </a:ext>
              </a:extLst>
            </p:cNvPr>
            <p:cNvCxnSpPr/>
            <p:nvPr/>
          </p:nvCxnSpPr>
          <p:spPr>
            <a:xfrm flipV="1">
              <a:off x="4729480" y="2612163"/>
              <a:ext cx="416560" cy="5780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cteur droit 248">
              <a:extLst>
                <a:ext uri="{FF2B5EF4-FFF2-40B4-BE49-F238E27FC236}">
                  <a16:creationId xmlns:a16="http://schemas.microsoft.com/office/drawing/2014/main" id="{F4783475-A8DF-42B1-9CD6-A4DEAC8A07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0062" y="3189605"/>
              <a:ext cx="1151604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85CEC96E-5F5F-47C7-B3ED-DB4FEE8E223E}"/>
              </a:ext>
            </a:extLst>
          </p:cNvPr>
          <p:cNvGrpSpPr/>
          <p:nvPr/>
        </p:nvGrpSpPr>
        <p:grpSpPr>
          <a:xfrm>
            <a:off x="3128022" y="1816564"/>
            <a:ext cx="4261907" cy="939893"/>
            <a:chOff x="2475946" y="2328562"/>
            <a:chExt cx="4261907" cy="93989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0539497C-2927-4B23-A1BA-ED46CE19DC7D}"/>
                </a:ext>
              </a:extLst>
            </p:cNvPr>
            <p:cNvGrpSpPr/>
            <p:nvPr/>
          </p:nvGrpSpPr>
          <p:grpSpPr>
            <a:xfrm>
              <a:off x="2475946" y="2328562"/>
              <a:ext cx="4261907" cy="939893"/>
              <a:chOff x="2475946" y="2328562"/>
              <a:chExt cx="4261907" cy="939893"/>
            </a:xfrm>
          </p:grpSpPr>
          <p:cxnSp>
            <p:nvCxnSpPr>
              <p:cNvPr id="242" name="Connecteur droit 241">
                <a:extLst>
                  <a:ext uri="{FF2B5EF4-FFF2-40B4-BE49-F238E27FC236}">
                    <a16:creationId xmlns:a16="http://schemas.microsoft.com/office/drawing/2014/main" id="{35FDEB2B-965B-4FE3-B0AC-1C3168899F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0771" y="2474191"/>
                <a:ext cx="384083" cy="29528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0" name="Groupe 129">
                <a:extLst>
                  <a:ext uri="{FF2B5EF4-FFF2-40B4-BE49-F238E27FC236}">
                    <a16:creationId xmlns:a16="http://schemas.microsoft.com/office/drawing/2014/main" id="{EC3053C2-962A-465F-BCB3-6DF8235A382A}"/>
                  </a:ext>
                </a:extLst>
              </p:cNvPr>
              <p:cNvGrpSpPr/>
              <p:nvPr/>
            </p:nvGrpSpPr>
            <p:grpSpPr>
              <a:xfrm>
                <a:off x="2475946" y="2328562"/>
                <a:ext cx="4261907" cy="939893"/>
                <a:chOff x="3319226" y="2511442"/>
                <a:chExt cx="4261907" cy="939893"/>
              </a:xfrm>
            </p:grpSpPr>
            <p:grpSp>
              <p:nvGrpSpPr>
                <p:cNvPr id="128" name="Groupe 127">
                  <a:extLst>
                    <a:ext uri="{FF2B5EF4-FFF2-40B4-BE49-F238E27FC236}">
                      <a16:creationId xmlns:a16="http://schemas.microsoft.com/office/drawing/2014/main" id="{F2C69AD1-8359-4FA2-8724-7E69176789F8}"/>
                    </a:ext>
                  </a:extLst>
                </p:cNvPr>
                <p:cNvGrpSpPr/>
                <p:nvPr/>
              </p:nvGrpSpPr>
              <p:grpSpPr>
                <a:xfrm>
                  <a:off x="3319226" y="2511442"/>
                  <a:ext cx="4261907" cy="576000"/>
                  <a:chOff x="3319226" y="2511442"/>
                  <a:chExt cx="4261907" cy="576000"/>
                </a:xfrm>
              </p:grpSpPr>
              <p:grpSp>
                <p:nvGrpSpPr>
                  <p:cNvPr id="127" name="Groupe 126">
                    <a:extLst>
                      <a:ext uri="{FF2B5EF4-FFF2-40B4-BE49-F238E27FC236}">
                        <a16:creationId xmlns:a16="http://schemas.microsoft.com/office/drawing/2014/main" id="{43944609-1777-45C9-BCB1-4566CDB44554}"/>
                      </a:ext>
                    </a:extLst>
                  </p:cNvPr>
                  <p:cNvGrpSpPr/>
                  <p:nvPr/>
                </p:nvGrpSpPr>
                <p:grpSpPr>
                  <a:xfrm>
                    <a:off x="3722014" y="2511442"/>
                    <a:ext cx="3630020" cy="576000"/>
                    <a:chOff x="3722014" y="2511442"/>
                    <a:chExt cx="3630020" cy="576000"/>
                  </a:xfrm>
                </p:grpSpPr>
                <p:grpSp>
                  <p:nvGrpSpPr>
                    <p:cNvPr id="12" name="Groupe 11">
                      <a:extLst>
                        <a:ext uri="{FF2B5EF4-FFF2-40B4-BE49-F238E27FC236}">
                          <a16:creationId xmlns:a16="http://schemas.microsoft.com/office/drawing/2014/main" id="{4E7913FC-DFAD-40D1-A6CF-42FAF4C3A09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722014" y="2511873"/>
                      <a:ext cx="3629927" cy="537903"/>
                      <a:chOff x="3717786" y="2511874"/>
                      <a:chExt cx="3629927" cy="537903"/>
                    </a:xfrm>
                  </p:grpSpPr>
                  <p:sp>
                    <p:nvSpPr>
                      <p:cNvPr id="5" name="Rectangle 4">
                        <a:extLst>
                          <a:ext uri="{FF2B5EF4-FFF2-40B4-BE49-F238E27FC236}">
                            <a16:creationId xmlns:a16="http://schemas.microsoft.com/office/drawing/2014/main" id="{938DF1E6-87E4-46FD-8CC7-E5ADABDD1D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360076" y="2511874"/>
                        <a:ext cx="2987637" cy="144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4" name="Rectangle 3">
                        <a:extLst>
                          <a:ext uri="{FF2B5EF4-FFF2-40B4-BE49-F238E27FC236}">
                            <a16:creationId xmlns:a16="http://schemas.microsoft.com/office/drawing/2014/main" id="{5EE4C51E-75B2-4F12-BE3A-6BF5A1B9061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717786" y="2545777"/>
                        <a:ext cx="576000" cy="504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  <p:sp>
                    <p:nvSpPr>
                      <p:cNvPr id="6" name="Ellipse 5">
                        <a:extLst>
                          <a:ext uri="{FF2B5EF4-FFF2-40B4-BE49-F238E27FC236}">
                            <a16:creationId xmlns:a16="http://schemas.microsoft.com/office/drawing/2014/main" id="{067C9199-E9D7-413C-80EB-92D8BCD9E73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3323" y="2772164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  <p:cxnSp>
                    <p:nvCxnSpPr>
                      <p:cNvPr id="11" name="Connecteur droit 10">
                        <a:extLst>
                          <a:ext uri="{FF2B5EF4-FFF2-40B4-BE49-F238E27FC236}">
                            <a16:creationId xmlns:a16="http://schemas.microsoft.com/office/drawing/2014/main" id="{5F70A2AF-74E7-4A87-9AD3-83A810780C4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719691" y="2658031"/>
                        <a:ext cx="1092625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2" name="Rectangle 21">
                        <a:extLst>
                          <a:ext uri="{FF2B5EF4-FFF2-40B4-BE49-F238E27FC236}">
                            <a16:creationId xmlns:a16="http://schemas.microsoft.com/office/drawing/2014/main" id="{A4587754-0337-490B-9866-75B48F303C2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05480" y="2654221"/>
                        <a:ext cx="386409" cy="29893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62" name="Ellipse 61">
                        <a:extLst>
                          <a:ext uri="{FF2B5EF4-FFF2-40B4-BE49-F238E27FC236}">
                            <a16:creationId xmlns:a16="http://schemas.microsoft.com/office/drawing/2014/main" id="{47FEBEFB-F518-4023-8A6E-C33CB44E2B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17565" y="2547212"/>
                        <a:ext cx="72000" cy="7200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  <p:sp>
                    <p:nvSpPr>
                      <p:cNvPr id="67" name="Ellipse 66">
                        <a:extLst>
                          <a:ext uri="{FF2B5EF4-FFF2-40B4-BE49-F238E27FC236}">
                            <a16:creationId xmlns:a16="http://schemas.microsoft.com/office/drawing/2014/main" id="{F876D5FF-B07F-45E6-ABAE-5508594E180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701123" y="2547212"/>
                        <a:ext cx="72000" cy="7200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2" name="Ellipse 311">
                        <a:extLst>
                          <a:ext uri="{FF2B5EF4-FFF2-40B4-BE49-F238E27FC236}">
                            <a16:creationId xmlns:a16="http://schemas.microsoft.com/office/drawing/2014/main" id="{75306991-35F3-47F0-9456-6B518979C35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72355" y="2769449"/>
                        <a:ext cx="72000" cy="7200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</p:grpSp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4BC2AE2E-EB07-42BF-AA5E-6EFC0B4619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2034" y="2511442"/>
                      <a:ext cx="720000" cy="5760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dirty="0"/>
                    </a:p>
                  </p:txBody>
                </p:sp>
                <p:cxnSp>
                  <p:nvCxnSpPr>
                    <p:cNvPr id="50" name="Connecteur droit 49">
                      <a:extLst>
                        <a:ext uri="{FF2B5EF4-FFF2-40B4-BE49-F238E27FC236}">
                          <a16:creationId xmlns:a16="http://schemas.microsoft.com/office/drawing/2014/main" id="{EA209F68-B4CE-4E56-87E5-4D8BB2C9F92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631305" y="2520437"/>
                      <a:ext cx="0" cy="558000"/>
                    </a:xfrm>
                    <a:prstGeom prst="line">
                      <a:avLst/>
                    </a:prstGeom>
                    <a:ln w="381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Connecteur droit 50">
                      <a:extLst>
                        <a:ext uri="{FF2B5EF4-FFF2-40B4-BE49-F238E27FC236}">
                          <a16:creationId xmlns:a16="http://schemas.microsoft.com/office/drawing/2014/main" id="{9DE3018C-1D47-4B38-A24D-23734A498A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615815" y="2669818"/>
                      <a:ext cx="2728800" cy="8995"/>
                    </a:xfrm>
                    <a:prstGeom prst="line">
                      <a:avLst/>
                    </a:prstGeom>
                    <a:ln w="571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Connecteur droit 89">
                      <a:extLst>
                        <a:ext uri="{FF2B5EF4-FFF2-40B4-BE49-F238E27FC236}">
                          <a16:creationId xmlns:a16="http://schemas.microsoft.com/office/drawing/2014/main" id="{A534760C-5EB5-4E6F-8816-876ED4FCF4B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10162" y="2657126"/>
                      <a:ext cx="1687181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9" name="Connecteur droit 78">
                    <a:extLst>
                      <a:ext uri="{FF2B5EF4-FFF2-40B4-BE49-F238E27FC236}">
                        <a16:creationId xmlns:a16="http://schemas.microsoft.com/office/drawing/2014/main" id="{A4BFAA1C-F190-4BF2-8825-7A9AC1790A9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319226" y="2802106"/>
                    <a:ext cx="426190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lg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9" name="Arc 128">
                  <a:extLst>
                    <a:ext uri="{FF2B5EF4-FFF2-40B4-BE49-F238E27FC236}">
                      <a16:creationId xmlns:a16="http://schemas.microsoft.com/office/drawing/2014/main" id="{2D57DAD1-B5DE-45AC-9596-D29A3A3C43AC}"/>
                    </a:ext>
                  </a:extLst>
                </p:cNvPr>
                <p:cNvSpPr/>
                <p:nvPr/>
              </p:nvSpPr>
              <p:spPr>
                <a:xfrm>
                  <a:off x="5732771" y="2659757"/>
                  <a:ext cx="897378" cy="791578"/>
                </a:xfrm>
                <a:prstGeom prst="arc">
                  <a:avLst>
                    <a:gd name="adj1" fmla="val 16042337"/>
                    <a:gd name="adj2" fmla="val 144287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1D587D7F-A9CF-4182-B67C-2FB12BAD7D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024" y="2471987"/>
                <a:ext cx="384702" cy="3074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EBE1EF9D-56F8-4731-A704-B612EA94B55A}"/>
                </a:ext>
              </a:extLst>
            </p:cNvPr>
            <p:cNvGrpSpPr/>
            <p:nvPr/>
          </p:nvGrpSpPr>
          <p:grpSpPr>
            <a:xfrm>
              <a:off x="3749986" y="2339323"/>
              <a:ext cx="126788" cy="126788"/>
              <a:chOff x="7636449" y="2337807"/>
              <a:chExt cx="900000" cy="900000"/>
            </a:xfrm>
          </p:grpSpPr>
          <p:cxnSp>
            <p:nvCxnSpPr>
              <p:cNvPr id="253" name="Connecteur droit 252">
                <a:extLst>
                  <a:ext uri="{FF2B5EF4-FFF2-40B4-BE49-F238E27FC236}">
                    <a16:creationId xmlns:a16="http://schemas.microsoft.com/office/drawing/2014/main" id="{BA5F1A1E-7B1A-428C-BBD8-BBBC7DCB9A1B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cteur droit 253">
                <a:extLst>
                  <a:ext uri="{FF2B5EF4-FFF2-40B4-BE49-F238E27FC236}">
                    <a16:creationId xmlns:a16="http://schemas.microsoft.com/office/drawing/2014/main" id="{FE2E45B3-F340-45DA-B93C-9BC444A85945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8" name="Ellipse 267">
                <a:extLst>
                  <a:ext uri="{FF2B5EF4-FFF2-40B4-BE49-F238E27FC236}">
                    <a16:creationId xmlns:a16="http://schemas.microsoft.com/office/drawing/2014/main" id="{C9A7A2D4-8E96-487B-8B2E-12315203CB91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5" name="Ellipse 264">
                <a:extLst>
                  <a:ext uri="{FF2B5EF4-FFF2-40B4-BE49-F238E27FC236}">
                    <a16:creationId xmlns:a16="http://schemas.microsoft.com/office/drawing/2014/main" id="{CF6F118B-9B48-48A5-9C7D-18AE38F9D233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0" name="Groupe 269">
              <a:extLst>
                <a:ext uri="{FF2B5EF4-FFF2-40B4-BE49-F238E27FC236}">
                  <a16:creationId xmlns:a16="http://schemas.microsoft.com/office/drawing/2014/main" id="{3EBEBB06-7E38-463C-B78C-F1EA13B0A15E}"/>
                </a:ext>
              </a:extLst>
            </p:cNvPr>
            <p:cNvGrpSpPr/>
            <p:nvPr/>
          </p:nvGrpSpPr>
          <p:grpSpPr>
            <a:xfrm>
              <a:off x="4836058" y="2338768"/>
              <a:ext cx="126788" cy="126788"/>
              <a:chOff x="7636449" y="2337807"/>
              <a:chExt cx="900000" cy="900000"/>
            </a:xfrm>
          </p:grpSpPr>
          <p:cxnSp>
            <p:nvCxnSpPr>
              <p:cNvPr id="271" name="Connecteur droit 270">
                <a:extLst>
                  <a:ext uri="{FF2B5EF4-FFF2-40B4-BE49-F238E27FC236}">
                    <a16:creationId xmlns:a16="http://schemas.microsoft.com/office/drawing/2014/main" id="{061015F7-A155-4F6C-98B8-0CB9D56839AF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cteur droit 271">
                <a:extLst>
                  <a:ext uri="{FF2B5EF4-FFF2-40B4-BE49-F238E27FC236}">
                    <a16:creationId xmlns:a16="http://schemas.microsoft.com/office/drawing/2014/main" id="{07F8B07E-4A36-470B-8838-074B39DFF143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3" name="Ellipse 272">
                <a:extLst>
                  <a:ext uri="{FF2B5EF4-FFF2-40B4-BE49-F238E27FC236}">
                    <a16:creationId xmlns:a16="http://schemas.microsoft.com/office/drawing/2014/main" id="{146C0772-D470-41EA-927E-E1A9B9B1FCC9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4" name="Ellipse 273">
                <a:extLst>
                  <a:ext uri="{FF2B5EF4-FFF2-40B4-BE49-F238E27FC236}">
                    <a16:creationId xmlns:a16="http://schemas.microsoft.com/office/drawing/2014/main" id="{89F900CE-FF1E-43B5-B6B4-21AAD61E1A66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5" name="Groupe 274">
              <a:extLst>
                <a:ext uri="{FF2B5EF4-FFF2-40B4-BE49-F238E27FC236}">
                  <a16:creationId xmlns:a16="http://schemas.microsoft.com/office/drawing/2014/main" id="{EEA755AF-4217-4AC3-B8F5-31FDD51238CD}"/>
                </a:ext>
              </a:extLst>
            </p:cNvPr>
            <p:cNvGrpSpPr/>
            <p:nvPr/>
          </p:nvGrpSpPr>
          <p:grpSpPr>
            <a:xfrm>
              <a:off x="3306346" y="2559430"/>
              <a:ext cx="126788" cy="126788"/>
              <a:chOff x="7636449" y="2337807"/>
              <a:chExt cx="900000" cy="900000"/>
            </a:xfrm>
          </p:grpSpPr>
          <p:cxnSp>
            <p:nvCxnSpPr>
              <p:cNvPr id="276" name="Connecteur droit 275">
                <a:extLst>
                  <a:ext uri="{FF2B5EF4-FFF2-40B4-BE49-F238E27FC236}">
                    <a16:creationId xmlns:a16="http://schemas.microsoft.com/office/drawing/2014/main" id="{2CCA99C4-2E27-440E-9713-EE9239319950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cteur droit 276">
                <a:extLst>
                  <a:ext uri="{FF2B5EF4-FFF2-40B4-BE49-F238E27FC236}">
                    <a16:creationId xmlns:a16="http://schemas.microsoft.com/office/drawing/2014/main" id="{79330FBF-6377-45B6-9750-B08090BF0E61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9" name="Ellipse 278">
                <a:extLst>
                  <a:ext uri="{FF2B5EF4-FFF2-40B4-BE49-F238E27FC236}">
                    <a16:creationId xmlns:a16="http://schemas.microsoft.com/office/drawing/2014/main" id="{7CFD73AF-B752-4C54-A26E-9AD9AA25552F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1" name="Ellipse 280">
                <a:extLst>
                  <a:ext uri="{FF2B5EF4-FFF2-40B4-BE49-F238E27FC236}">
                    <a16:creationId xmlns:a16="http://schemas.microsoft.com/office/drawing/2014/main" id="{9D68E08D-1068-4D42-B837-BD6F956445BE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3" name="Groupe 282">
              <a:extLst>
                <a:ext uri="{FF2B5EF4-FFF2-40B4-BE49-F238E27FC236}">
                  <a16:creationId xmlns:a16="http://schemas.microsoft.com/office/drawing/2014/main" id="{48D6E41A-57D0-4A76-A9A7-33EBBF679FE4}"/>
                </a:ext>
              </a:extLst>
            </p:cNvPr>
            <p:cNvGrpSpPr/>
            <p:nvPr/>
          </p:nvGrpSpPr>
          <p:grpSpPr>
            <a:xfrm>
              <a:off x="3038965" y="2531810"/>
              <a:ext cx="268714" cy="268714"/>
              <a:chOff x="7636449" y="2337807"/>
              <a:chExt cx="900000" cy="900000"/>
            </a:xfrm>
          </p:grpSpPr>
          <p:cxnSp>
            <p:nvCxnSpPr>
              <p:cNvPr id="284" name="Connecteur droit 283">
                <a:extLst>
                  <a:ext uri="{FF2B5EF4-FFF2-40B4-BE49-F238E27FC236}">
                    <a16:creationId xmlns:a16="http://schemas.microsoft.com/office/drawing/2014/main" id="{F9BE7736-CB9A-485D-928D-F65263EDC123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cteur droit 285">
                <a:extLst>
                  <a:ext uri="{FF2B5EF4-FFF2-40B4-BE49-F238E27FC236}">
                    <a16:creationId xmlns:a16="http://schemas.microsoft.com/office/drawing/2014/main" id="{617C6F07-94E7-4065-A426-E2E87A57350F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" name="Ellipse 286">
                <a:extLst>
                  <a:ext uri="{FF2B5EF4-FFF2-40B4-BE49-F238E27FC236}">
                    <a16:creationId xmlns:a16="http://schemas.microsoft.com/office/drawing/2014/main" id="{6327697F-AEB4-4B75-A3BD-2D11145F7718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5" name="Ellipse 294">
                <a:extLst>
                  <a:ext uri="{FF2B5EF4-FFF2-40B4-BE49-F238E27FC236}">
                    <a16:creationId xmlns:a16="http://schemas.microsoft.com/office/drawing/2014/main" id="{5BF69A10-32CC-40FF-ADE2-8EA8659AEAC3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30" name="Groupe 329">
            <a:extLst>
              <a:ext uri="{FF2B5EF4-FFF2-40B4-BE49-F238E27FC236}">
                <a16:creationId xmlns:a16="http://schemas.microsoft.com/office/drawing/2014/main" id="{D7200677-8BA8-4CC9-ACE2-BDD2D6ACE1C3}"/>
              </a:ext>
            </a:extLst>
          </p:cNvPr>
          <p:cNvGrpSpPr/>
          <p:nvPr/>
        </p:nvGrpSpPr>
        <p:grpSpPr>
          <a:xfrm flipH="1" flipV="1">
            <a:off x="4474849" y="1434319"/>
            <a:ext cx="2917949" cy="746175"/>
            <a:chOff x="2432769" y="2550815"/>
            <a:chExt cx="742079" cy="295995"/>
          </a:xfrm>
        </p:grpSpPr>
        <p:grpSp>
          <p:nvGrpSpPr>
            <p:cNvPr id="333" name="Groupe 332">
              <a:extLst>
                <a:ext uri="{FF2B5EF4-FFF2-40B4-BE49-F238E27FC236}">
                  <a16:creationId xmlns:a16="http://schemas.microsoft.com/office/drawing/2014/main" id="{C3E76437-9ABC-4469-8582-BA23A84C9991}"/>
                </a:ext>
              </a:extLst>
            </p:cNvPr>
            <p:cNvGrpSpPr/>
            <p:nvPr/>
          </p:nvGrpSpPr>
          <p:grpSpPr>
            <a:xfrm>
              <a:off x="2432769" y="2578846"/>
              <a:ext cx="742079" cy="267964"/>
              <a:chOff x="2432769" y="2578846"/>
              <a:chExt cx="742079" cy="267964"/>
            </a:xfrm>
          </p:grpSpPr>
          <p:grpSp>
            <p:nvGrpSpPr>
              <p:cNvPr id="336" name="Groupe 335">
                <a:extLst>
                  <a:ext uri="{FF2B5EF4-FFF2-40B4-BE49-F238E27FC236}">
                    <a16:creationId xmlns:a16="http://schemas.microsoft.com/office/drawing/2014/main" id="{37A1CAF9-EE1E-419C-801E-2051E54563E3}"/>
                  </a:ext>
                </a:extLst>
              </p:cNvPr>
              <p:cNvGrpSpPr/>
              <p:nvPr/>
            </p:nvGrpSpPr>
            <p:grpSpPr>
              <a:xfrm>
                <a:off x="2432769" y="2579930"/>
                <a:ext cx="742079" cy="88393"/>
                <a:chOff x="2432482" y="2587665"/>
                <a:chExt cx="742079" cy="88393"/>
              </a:xfrm>
            </p:grpSpPr>
            <p:cxnSp>
              <p:nvCxnSpPr>
                <p:cNvPr id="338" name="Connecteur droit 337">
                  <a:extLst>
                    <a:ext uri="{FF2B5EF4-FFF2-40B4-BE49-F238E27FC236}">
                      <a16:creationId xmlns:a16="http://schemas.microsoft.com/office/drawing/2014/main" id="{FD60B655-75D1-4610-A389-5AF7501E16A4}"/>
                    </a:ext>
                  </a:extLst>
                </p:cNvPr>
                <p:cNvCxnSpPr>
                  <a:cxnSpLocks/>
                  <a:stCxn id="46" idx="3"/>
                </p:cNvCxnSpPr>
                <p:nvPr/>
              </p:nvCxnSpPr>
              <p:spPr>
                <a:xfrm flipH="1" flipV="1">
                  <a:off x="2432483" y="2587665"/>
                  <a:ext cx="94022" cy="100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Connecteur droit 338">
                  <a:extLst>
                    <a:ext uri="{FF2B5EF4-FFF2-40B4-BE49-F238E27FC236}">
                      <a16:creationId xmlns:a16="http://schemas.microsoft.com/office/drawing/2014/main" id="{8058AC0B-5903-4F33-8524-9348F84535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76058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7" name="Connecteur droit 336">
                <a:extLst>
                  <a:ext uri="{FF2B5EF4-FFF2-40B4-BE49-F238E27FC236}">
                    <a16:creationId xmlns:a16="http://schemas.microsoft.com/office/drawing/2014/main" id="{F6F61815-7315-4836-9216-8292504ED3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33641" y="2578846"/>
                <a:ext cx="108" cy="2679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4" name="Connecteur droit avec flèche 333">
              <a:extLst>
                <a:ext uri="{FF2B5EF4-FFF2-40B4-BE49-F238E27FC236}">
                  <a16:creationId xmlns:a16="http://schemas.microsoft.com/office/drawing/2014/main" id="{FD96E136-7776-4A24-8DB1-38415920FF90}"/>
                </a:ext>
              </a:extLst>
            </p:cNvPr>
            <p:cNvCxnSpPr>
              <a:cxnSpLocks/>
            </p:cNvCxnSpPr>
            <p:nvPr/>
          </p:nvCxnSpPr>
          <p:spPr>
            <a:xfrm>
              <a:off x="2432788" y="2550815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Connecteur droit avec flèche 334">
              <a:extLst>
                <a:ext uri="{FF2B5EF4-FFF2-40B4-BE49-F238E27FC236}">
                  <a16:creationId xmlns:a16="http://schemas.microsoft.com/office/drawing/2014/main" id="{AE128642-B56E-4CBB-A444-250BD65850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3641" y="2668921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0" name="ZoneTexte 339">
            <a:extLst>
              <a:ext uri="{FF2B5EF4-FFF2-40B4-BE49-F238E27FC236}">
                <a16:creationId xmlns:a16="http://schemas.microsoft.com/office/drawing/2014/main" id="{5F97B165-4DD2-48D3-B753-7F8F82BBF485}"/>
              </a:ext>
            </a:extLst>
          </p:cNvPr>
          <p:cNvSpPr txBox="1"/>
          <p:nvPr/>
        </p:nvSpPr>
        <p:spPr>
          <a:xfrm rot="5400000">
            <a:off x="7276920" y="1463858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6±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DFEC05B8-DBE0-48FD-B0A6-579B63D14F4D}"/>
              </a:ext>
            </a:extLst>
          </p:cNvPr>
          <p:cNvCxnSpPr>
            <a:cxnSpLocks/>
          </p:cNvCxnSpPr>
          <p:nvPr/>
        </p:nvCxnSpPr>
        <p:spPr>
          <a:xfrm flipH="1">
            <a:off x="5876220" y="1974940"/>
            <a:ext cx="5768" cy="4233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0C48F842-78E4-45D2-9CCE-1D1CD2D5D76A}"/>
              </a:ext>
            </a:extLst>
          </p:cNvPr>
          <p:cNvSpPr/>
          <p:nvPr/>
        </p:nvSpPr>
        <p:spPr>
          <a:xfrm>
            <a:off x="5652291" y="1648343"/>
            <a:ext cx="1080000" cy="1080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3" name="Groupe 302">
            <a:extLst>
              <a:ext uri="{FF2B5EF4-FFF2-40B4-BE49-F238E27FC236}">
                <a16:creationId xmlns:a16="http://schemas.microsoft.com/office/drawing/2014/main" id="{4966BE18-BF4A-47D1-9145-65A22B565D04}"/>
              </a:ext>
            </a:extLst>
          </p:cNvPr>
          <p:cNvGrpSpPr/>
          <p:nvPr/>
        </p:nvGrpSpPr>
        <p:grpSpPr>
          <a:xfrm flipH="1" flipV="1">
            <a:off x="6059385" y="1434364"/>
            <a:ext cx="2122451" cy="1025783"/>
            <a:chOff x="2432769" y="2603160"/>
            <a:chExt cx="742079" cy="134029"/>
          </a:xfrm>
        </p:grpSpPr>
        <p:grpSp>
          <p:nvGrpSpPr>
            <p:cNvPr id="304" name="Groupe 303">
              <a:extLst>
                <a:ext uri="{FF2B5EF4-FFF2-40B4-BE49-F238E27FC236}">
                  <a16:creationId xmlns:a16="http://schemas.microsoft.com/office/drawing/2014/main" id="{24AECF4B-E544-4543-85A6-AF6F90C60ECE}"/>
                </a:ext>
              </a:extLst>
            </p:cNvPr>
            <p:cNvGrpSpPr/>
            <p:nvPr/>
          </p:nvGrpSpPr>
          <p:grpSpPr>
            <a:xfrm>
              <a:off x="2432769" y="2611611"/>
              <a:ext cx="742079" cy="125578"/>
              <a:chOff x="2432769" y="2611611"/>
              <a:chExt cx="742079" cy="125578"/>
            </a:xfrm>
          </p:grpSpPr>
          <p:grpSp>
            <p:nvGrpSpPr>
              <p:cNvPr id="307" name="Groupe 306">
                <a:extLst>
                  <a:ext uri="{FF2B5EF4-FFF2-40B4-BE49-F238E27FC236}">
                    <a16:creationId xmlns:a16="http://schemas.microsoft.com/office/drawing/2014/main" id="{0685CB9A-0265-4574-9F75-92B2CD86EDAF}"/>
                  </a:ext>
                </a:extLst>
              </p:cNvPr>
              <p:cNvGrpSpPr/>
              <p:nvPr/>
            </p:nvGrpSpPr>
            <p:grpSpPr>
              <a:xfrm>
                <a:off x="2432769" y="2611611"/>
                <a:ext cx="742079" cy="56712"/>
                <a:chOff x="2432482" y="2619346"/>
                <a:chExt cx="742079" cy="56712"/>
              </a:xfrm>
            </p:grpSpPr>
            <p:cxnSp>
              <p:nvCxnSpPr>
                <p:cNvPr id="309" name="Connecteur droit 308">
                  <a:extLst>
                    <a:ext uri="{FF2B5EF4-FFF2-40B4-BE49-F238E27FC236}">
                      <a16:creationId xmlns:a16="http://schemas.microsoft.com/office/drawing/2014/main" id="{436099A7-D871-41AA-A5CC-EE620FD4D6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432483" y="2619346"/>
                  <a:ext cx="344041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Connecteur droit 309">
                  <a:extLst>
                    <a:ext uri="{FF2B5EF4-FFF2-40B4-BE49-F238E27FC236}">
                      <a16:creationId xmlns:a16="http://schemas.microsoft.com/office/drawing/2014/main" id="{14A65FA9-FFA8-4637-9BD0-60743F62FB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76058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8" name="Connecteur droit 307">
                <a:extLst>
                  <a:ext uri="{FF2B5EF4-FFF2-40B4-BE49-F238E27FC236}">
                    <a16:creationId xmlns:a16="http://schemas.microsoft.com/office/drawing/2014/main" id="{9BD2217A-16F6-48CB-902F-81E9100940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433750" y="2612676"/>
                <a:ext cx="924" cy="1245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5" name="Connecteur droit avec flèche 304">
              <a:extLst>
                <a:ext uri="{FF2B5EF4-FFF2-40B4-BE49-F238E27FC236}">
                  <a16:creationId xmlns:a16="http://schemas.microsoft.com/office/drawing/2014/main" id="{96F26E27-EB85-4C54-BF47-7FA803698EDC}"/>
                </a:ext>
              </a:extLst>
            </p:cNvPr>
            <p:cNvCxnSpPr>
              <a:cxnSpLocks/>
            </p:cNvCxnSpPr>
            <p:nvPr/>
          </p:nvCxnSpPr>
          <p:spPr>
            <a:xfrm>
              <a:off x="2434338" y="2603160"/>
              <a:ext cx="0" cy="94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cteur droit avec flèche 305">
              <a:extLst>
                <a:ext uri="{FF2B5EF4-FFF2-40B4-BE49-F238E27FC236}">
                  <a16:creationId xmlns:a16="http://schemas.microsoft.com/office/drawing/2014/main" id="{808553F4-FB81-4867-BADF-E67C2AC08F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4674" y="2670067"/>
              <a:ext cx="0" cy="667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6" name="Groupe 325">
            <a:extLst>
              <a:ext uri="{FF2B5EF4-FFF2-40B4-BE49-F238E27FC236}">
                <a16:creationId xmlns:a16="http://schemas.microsoft.com/office/drawing/2014/main" id="{C19B3246-AEC2-48B9-B364-B30D1D14EAB7}"/>
              </a:ext>
            </a:extLst>
          </p:cNvPr>
          <p:cNvGrpSpPr/>
          <p:nvPr/>
        </p:nvGrpSpPr>
        <p:grpSpPr>
          <a:xfrm rot="10800000">
            <a:off x="4402160" y="1435917"/>
            <a:ext cx="466427" cy="517076"/>
            <a:chOff x="2717888" y="2627818"/>
            <a:chExt cx="498575" cy="517076"/>
          </a:xfrm>
        </p:grpSpPr>
        <p:grpSp>
          <p:nvGrpSpPr>
            <p:cNvPr id="327" name="Groupe 326">
              <a:extLst>
                <a:ext uri="{FF2B5EF4-FFF2-40B4-BE49-F238E27FC236}">
                  <a16:creationId xmlns:a16="http://schemas.microsoft.com/office/drawing/2014/main" id="{DC299F0F-3D32-4751-8F23-5E4D07BFA1F4}"/>
                </a:ext>
              </a:extLst>
            </p:cNvPr>
            <p:cNvGrpSpPr/>
            <p:nvPr/>
          </p:nvGrpSpPr>
          <p:grpSpPr>
            <a:xfrm>
              <a:off x="2717888" y="2667022"/>
              <a:ext cx="459604" cy="477872"/>
              <a:chOff x="2717888" y="2667022"/>
              <a:chExt cx="459604" cy="477872"/>
            </a:xfrm>
          </p:grpSpPr>
          <p:cxnSp>
            <p:nvCxnSpPr>
              <p:cNvPr id="342" name="Connecteur droit avec flèche 341">
                <a:extLst>
                  <a:ext uri="{FF2B5EF4-FFF2-40B4-BE49-F238E27FC236}">
                    <a16:creationId xmlns:a16="http://schemas.microsoft.com/office/drawing/2014/main" id="{8C5CD50E-D482-43FC-B16E-D5F59F2B766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717888" y="2718374"/>
                <a:ext cx="407921" cy="4265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Connecteur droit 340">
                <a:extLst>
                  <a:ext uri="{FF2B5EF4-FFF2-40B4-BE49-F238E27FC236}">
                    <a16:creationId xmlns:a16="http://schemas.microsoft.com/office/drawing/2014/main" id="{B29DCFEB-1705-4072-B3AD-FB31103E460F}"/>
                  </a:ext>
                </a:extLst>
              </p:cNvPr>
              <p:cNvCxnSpPr>
                <a:cxnSpLocks/>
                <a:endCxn id="62" idx="3"/>
              </p:cNvCxnSpPr>
              <p:nvPr/>
            </p:nvCxnSpPr>
            <p:spPr>
              <a:xfrm rot="10800000" flipH="1">
                <a:off x="3125358" y="2667022"/>
                <a:ext cx="52134" cy="546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8" name="Connecteur droit avec flèche 327">
              <a:extLst>
                <a:ext uri="{FF2B5EF4-FFF2-40B4-BE49-F238E27FC236}">
                  <a16:creationId xmlns:a16="http://schemas.microsoft.com/office/drawing/2014/main" id="{9F169C59-BCE5-4AC4-BBC1-04E81ECC62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0463" y="2627818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5" name="Groupe 344">
            <a:extLst>
              <a:ext uri="{FF2B5EF4-FFF2-40B4-BE49-F238E27FC236}">
                <a16:creationId xmlns:a16="http://schemas.microsoft.com/office/drawing/2014/main" id="{93C46F25-5FA9-4D97-BA70-F0F91CA4ABFC}"/>
              </a:ext>
            </a:extLst>
          </p:cNvPr>
          <p:cNvGrpSpPr/>
          <p:nvPr/>
        </p:nvGrpSpPr>
        <p:grpSpPr>
          <a:xfrm rot="10800000">
            <a:off x="5491652" y="1430072"/>
            <a:ext cx="466427" cy="517076"/>
            <a:chOff x="2717888" y="2627818"/>
            <a:chExt cx="498575" cy="517076"/>
          </a:xfrm>
        </p:grpSpPr>
        <p:grpSp>
          <p:nvGrpSpPr>
            <p:cNvPr id="346" name="Groupe 345">
              <a:extLst>
                <a:ext uri="{FF2B5EF4-FFF2-40B4-BE49-F238E27FC236}">
                  <a16:creationId xmlns:a16="http://schemas.microsoft.com/office/drawing/2014/main" id="{36AB0466-871C-49B8-BB3D-715045C3BCDE}"/>
                </a:ext>
              </a:extLst>
            </p:cNvPr>
            <p:cNvGrpSpPr/>
            <p:nvPr/>
          </p:nvGrpSpPr>
          <p:grpSpPr>
            <a:xfrm>
              <a:off x="2717888" y="2667022"/>
              <a:ext cx="459604" cy="477872"/>
              <a:chOff x="2717888" y="2667022"/>
              <a:chExt cx="459604" cy="477872"/>
            </a:xfrm>
          </p:grpSpPr>
          <p:cxnSp>
            <p:nvCxnSpPr>
              <p:cNvPr id="350" name="Connecteur droit avec flèche 349">
                <a:extLst>
                  <a:ext uri="{FF2B5EF4-FFF2-40B4-BE49-F238E27FC236}">
                    <a16:creationId xmlns:a16="http://schemas.microsoft.com/office/drawing/2014/main" id="{F1208173-1A7C-41CD-B231-056018B6AD5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717888" y="2718374"/>
                <a:ext cx="407921" cy="4265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cteur droit 348">
                <a:extLst>
                  <a:ext uri="{FF2B5EF4-FFF2-40B4-BE49-F238E27FC236}">
                    <a16:creationId xmlns:a16="http://schemas.microsoft.com/office/drawing/2014/main" id="{57CBDF8C-275B-40D8-9DBF-00439080118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125358" y="2667022"/>
                <a:ext cx="52134" cy="546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7" name="Connecteur droit avec flèche 346">
              <a:extLst>
                <a:ext uri="{FF2B5EF4-FFF2-40B4-BE49-F238E27FC236}">
                  <a16:creationId xmlns:a16="http://schemas.microsoft.com/office/drawing/2014/main" id="{FEC2C74C-15B8-48D9-BEF2-109FB3AE10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0463" y="2627818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2" name="Groupe 351">
            <a:extLst>
              <a:ext uri="{FF2B5EF4-FFF2-40B4-BE49-F238E27FC236}">
                <a16:creationId xmlns:a16="http://schemas.microsoft.com/office/drawing/2014/main" id="{0AD2A90C-FBDF-4206-8AA9-D79615A15BE0}"/>
              </a:ext>
            </a:extLst>
          </p:cNvPr>
          <p:cNvGrpSpPr/>
          <p:nvPr/>
        </p:nvGrpSpPr>
        <p:grpSpPr>
          <a:xfrm rot="10800000">
            <a:off x="3964304" y="1432034"/>
            <a:ext cx="2409131" cy="736635"/>
            <a:chOff x="641284" y="2627818"/>
            <a:chExt cx="2575179" cy="736635"/>
          </a:xfrm>
        </p:grpSpPr>
        <p:grpSp>
          <p:nvGrpSpPr>
            <p:cNvPr id="353" name="Groupe 352">
              <a:extLst>
                <a:ext uri="{FF2B5EF4-FFF2-40B4-BE49-F238E27FC236}">
                  <a16:creationId xmlns:a16="http://schemas.microsoft.com/office/drawing/2014/main" id="{2484164A-1D8D-4E7A-A856-E990143B215F}"/>
                </a:ext>
              </a:extLst>
            </p:cNvPr>
            <p:cNvGrpSpPr/>
            <p:nvPr/>
          </p:nvGrpSpPr>
          <p:grpSpPr>
            <a:xfrm>
              <a:off x="641284" y="2667022"/>
              <a:ext cx="2536208" cy="697431"/>
              <a:chOff x="641284" y="2667022"/>
              <a:chExt cx="2536208" cy="697431"/>
            </a:xfrm>
          </p:grpSpPr>
          <p:grpSp>
            <p:nvGrpSpPr>
              <p:cNvPr id="355" name="Groupe 354">
                <a:extLst>
                  <a:ext uri="{FF2B5EF4-FFF2-40B4-BE49-F238E27FC236}">
                    <a16:creationId xmlns:a16="http://schemas.microsoft.com/office/drawing/2014/main" id="{3F7B9067-3F16-4787-95C9-2E3653F820E6}"/>
                  </a:ext>
                </a:extLst>
              </p:cNvPr>
              <p:cNvGrpSpPr/>
              <p:nvPr/>
            </p:nvGrpSpPr>
            <p:grpSpPr>
              <a:xfrm>
                <a:off x="641284" y="2718374"/>
                <a:ext cx="2484523" cy="646079"/>
                <a:chOff x="2672581" y="2611619"/>
                <a:chExt cx="2484523" cy="646079"/>
              </a:xfrm>
            </p:grpSpPr>
            <p:cxnSp>
              <p:nvCxnSpPr>
                <p:cNvPr id="357" name="Connecteur droit avec flèche 356">
                  <a:extLst>
                    <a:ext uri="{FF2B5EF4-FFF2-40B4-BE49-F238E27FC236}">
                      <a16:creationId xmlns:a16="http://schemas.microsoft.com/office/drawing/2014/main" id="{1E7FD61F-B27F-4693-AC04-9659B7BA98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4560877" y="2611619"/>
                  <a:ext cx="596227" cy="64257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Connecteur droit 357">
                  <a:extLst>
                    <a:ext uri="{FF2B5EF4-FFF2-40B4-BE49-F238E27FC236}">
                      <a16:creationId xmlns:a16="http://schemas.microsoft.com/office/drawing/2014/main" id="{7EDF0A00-7AD5-485C-8575-DFE39E960B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V="1">
                  <a:off x="2672581" y="3255414"/>
                  <a:ext cx="1886490" cy="228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6" name="Connecteur droit 355">
                <a:extLst>
                  <a:ext uri="{FF2B5EF4-FFF2-40B4-BE49-F238E27FC236}">
                    <a16:creationId xmlns:a16="http://schemas.microsoft.com/office/drawing/2014/main" id="{4CE04A13-3F1F-4C7D-A7A4-1FA705B4401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125358" y="2667022"/>
                <a:ext cx="52134" cy="546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4" name="Connecteur droit avec flèche 353">
              <a:extLst>
                <a:ext uri="{FF2B5EF4-FFF2-40B4-BE49-F238E27FC236}">
                  <a16:creationId xmlns:a16="http://schemas.microsoft.com/office/drawing/2014/main" id="{E9B4B5BB-8350-47A7-9BF2-F9A6ECF6A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0463" y="2627818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9" name="ZoneTexte 328">
            <a:extLst>
              <a:ext uri="{FF2B5EF4-FFF2-40B4-BE49-F238E27FC236}">
                <a16:creationId xmlns:a16="http://schemas.microsoft.com/office/drawing/2014/main" id="{9D67E544-C833-4C25-A7B8-F664F6152C1D}"/>
              </a:ext>
            </a:extLst>
          </p:cNvPr>
          <p:cNvSpPr txBox="1"/>
          <p:nvPr/>
        </p:nvSpPr>
        <p:spPr>
          <a:xfrm>
            <a:off x="5727111" y="1194566"/>
            <a:ext cx="887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3x Ø2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BA3255-C88C-432C-9C44-F306B469EC0D}"/>
              </a:ext>
            </a:extLst>
          </p:cNvPr>
          <p:cNvSpPr/>
          <p:nvPr/>
        </p:nvSpPr>
        <p:spPr>
          <a:xfrm>
            <a:off x="4104913" y="1818061"/>
            <a:ext cx="72000" cy="5732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3" name="Connecteur droit 342">
            <a:extLst>
              <a:ext uri="{FF2B5EF4-FFF2-40B4-BE49-F238E27FC236}">
                <a16:creationId xmlns:a16="http://schemas.microsoft.com/office/drawing/2014/main" id="{11678E4F-2C9B-4F32-93DB-6AB7BEC7CAC6}"/>
              </a:ext>
            </a:extLst>
          </p:cNvPr>
          <p:cNvCxnSpPr>
            <a:cxnSpLocks/>
          </p:cNvCxnSpPr>
          <p:nvPr/>
        </p:nvCxnSpPr>
        <p:spPr>
          <a:xfrm>
            <a:off x="9305955" y="1825415"/>
            <a:ext cx="2952" cy="4419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31CEA6C0-DEDF-44D1-9010-49B804E2D336}"/>
              </a:ext>
            </a:extLst>
          </p:cNvPr>
          <p:cNvCxnSpPr>
            <a:cxnSpLocks/>
            <a:endCxn id="64" idx="2"/>
          </p:cNvCxnSpPr>
          <p:nvPr/>
        </p:nvCxnSpPr>
        <p:spPr>
          <a:xfrm>
            <a:off x="1554480" y="6035624"/>
            <a:ext cx="3547" cy="961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cteur droit 347">
            <a:extLst>
              <a:ext uri="{FF2B5EF4-FFF2-40B4-BE49-F238E27FC236}">
                <a16:creationId xmlns:a16="http://schemas.microsoft.com/office/drawing/2014/main" id="{B07E89CC-D587-483E-B005-CE46B0DEC986}"/>
              </a:ext>
            </a:extLst>
          </p:cNvPr>
          <p:cNvCxnSpPr>
            <a:cxnSpLocks/>
            <a:stCxn id="362" idx="2"/>
          </p:cNvCxnSpPr>
          <p:nvPr/>
        </p:nvCxnSpPr>
        <p:spPr>
          <a:xfrm flipH="1">
            <a:off x="1548938" y="6054050"/>
            <a:ext cx="144550" cy="716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Arc 361">
            <a:extLst>
              <a:ext uri="{FF2B5EF4-FFF2-40B4-BE49-F238E27FC236}">
                <a16:creationId xmlns:a16="http://schemas.microsoft.com/office/drawing/2014/main" id="{E27B0F5A-D340-4A69-B274-E367EBB7C26F}"/>
              </a:ext>
            </a:extLst>
          </p:cNvPr>
          <p:cNvSpPr/>
          <p:nvPr/>
        </p:nvSpPr>
        <p:spPr>
          <a:xfrm rot="1502056">
            <a:off x="1161405" y="5336457"/>
            <a:ext cx="752400" cy="751046"/>
          </a:xfrm>
          <a:prstGeom prst="arc">
            <a:avLst>
              <a:gd name="adj1" fmla="val 16005609"/>
              <a:gd name="adj2" fmla="val 2428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885B55D8-C3D7-4EC7-9DFA-69F9283C4744}"/>
              </a:ext>
            </a:extLst>
          </p:cNvPr>
          <p:cNvCxnSpPr>
            <a:cxnSpLocks/>
          </p:cNvCxnSpPr>
          <p:nvPr/>
        </p:nvCxnSpPr>
        <p:spPr>
          <a:xfrm>
            <a:off x="1535155" y="5461182"/>
            <a:ext cx="49805" cy="118097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cteur droit 362">
            <a:extLst>
              <a:ext uri="{FF2B5EF4-FFF2-40B4-BE49-F238E27FC236}">
                <a16:creationId xmlns:a16="http://schemas.microsoft.com/office/drawing/2014/main" id="{A4763782-C987-4006-83B0-33C045C3C0C1}"/>
              </a:ext>
            </a:extLst>
          </p:cNvPr>
          <p:cNvCxnSpPr>
            <a:cxnSpLocks/>
          </p:cNvCxnSpPr>
          <p:nvPr/>
        </p:nvCxnSpPr>
        <p:spPr>
          <a:xfrm flipH="1">
            <a:off x="1574182" y="5494600"/>
            <a:ext cx="255107" cy="12698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cteur droit 363">
            <a:extLst>
              <a:ext uri="{FF2B5EF4-FFF2-40B4-BE49-F238E27FC236}">
                <a16:creationId xmlns:a16="http://schemas.microsoft.com/office/drawing/2014/main" id="{DFD35B1E-67C3-4B18-ABB2-3010A78B1A72}"/>
              </a:ext>
            </a:extLst>
          </p:cNvPr>
          <p:cNvCxnSpPr>
            <a:cxnSpLocks/>
          </p:cNvCxnSpPr>
          <p:nvPr/>
        </p:nvCxnSpPr>
        <p:spPr>
          <a:xfrm flipH="1">
            <a:off x="1583113" y="5661699"/>
            <a:ext cx="150437" cy="71125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>
            <a:extLst>
              <a:ext uri="{FF2B5EF4-FFF2-40B4-BE49-F238E27FC236}">
                <a16:creationId xmlns:a16="http://schemas.microsoft.com/office/drawing/2014/main" id="{E7B0A970-323A-4768-98AF-355D2B0194E5}"/>
              </a:ext>
            </a:extLst>
          </p:cNvPr>
          <p:cNvSpPr/>
          <p:nvPr/>
        </p:nvSpPr>
        <p:spPr>
          <a:xfrm rot="1502056">
            <a:off x="1025944" y="5414153"/>
            <a:ext cx="752400" cy="751046"/>
          </a:xfrm>
          <a:prstGeom prst="arc">
            <a:avLst>
              <a:gd name="adj1" fmla="val 15720299"/>
              <a:gd name="adj2" fmla="val 2428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5" name="Arc 364">
            <a:extLst>
              <a:ext uri="{FF2B5EF4-FFF2-40B4-BE49-F238E27FC236}">
                <a16:creationId xmlns:a16="http://schemas.microsoft.com/office/drawing/2014/main" id="{154678BE-6BA0-4B00-99BA-68B13D9BA1FD}"/>
              </a:ext>
            </a:extLst>
          </p:cNvPr>
          <p:cNvSpPr/>
          <p:nvPr/>
        </p:nvSpPr>
        <p:spPr>
          <a:xfrm rot="13386306">
            <a:off x="1047883" y="5403962"/>
            <a:ext cx="752400" cy="751046"/>
          </a:xfrm>
          <a:prstGeom prst="arc">
            <a:avLst>
              <a:gd name="adj1" fmla="val 19792841"/>
              <a:gd name="adj2" fmla="val 2428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6" name="Connecteur droit 365">
            <a:extLst>
              <a:ext uri="{FF2B5EF4-FFF2-40B4-BE49-F238E27FC236}">
                <a16:creationId xmlns:a16="http://schemas.microsoft.com/office/drawing/2014/main" id="{28B34D95-7C85-4340-B638-9CB492EF7D86}"/>
              </a:ext>
            </a:extLst>
          </p:cNvPr>
          <p:cNvCxnSpPr>
            <a:cxnSpLocks/>
          </p:cNvCxnSpPr>
          <p:nvPr/>
        </p:nvCxnSpPr>
        <p:spPr>
          <a:xfrm flipH="1">
            <a:off x="1346978" y="5428853"/>
            <a:ext cx="29179" cy="82151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cteur droit 366">
            <a:extLst>
              <a:ext uri="{FF2B5EF4-FFF2-40B4-BE49-F238E27FC236}">
                <a16:creationId xmlns:a16="http://schemas.microsoft.com/office/drawing/2014/main" id="{5702C131-8DFD-4BCD-AA88-74745B6E490C}"/>
              </a:ext>
            </a:extLst>
          </p:cNvPr>
          <p:cNvCxnSpPr>
            <a:cxnSpLocks/>
          </p:cNvCxnSpPr>
          <p:nvPr/>
        </p:nvCxnSpPr>
        <p:spPr>
          <a:xfrm flipH="1">
            <a:off x="1306016" y="5469928"/>
            <a:ext cx="132259" cy="39443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cteur droit 367">
            <a:extLst>
              <a:ext uri="{FF2B5EF4-FFF2-40B4-BE49-F238E27FC236}">
                <a16:creationId xmlns:a16="http://schemas.microsoft.com/office/drawing/2014/main" id="{5BAE1907-083D-44DB-AE50-8B466198D8A9}"/>
              </a:ext>
            </a:extLst>
          </p:cNvPr>
          <p:cNvCxnSpPr>
            <a:cxnSpLocks/>
          </p:cNvCxnSpPr>
          <p:nvPr/>
        </p:nvCxnSpPr>
        <p:spPr>
          <a:xfrm flipH="1">
            <a:off x="1346978" y="5448315"/>
            <a:ext cx="76108" cy="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Arc 369">
            <a:extLst>
              <a:ext uri="{FF2B5EF4-FFF2-40B4-BE49-F238E27FC236}">
                <a16:creationId xmlns:a16="http://schemas.microsoft.com/office/drawing/2014/main" id="{D3F5E541-C46D-4E3B-8432-D53F68E8C0C5}"/>
              </a:ext>
            </a:extLst>
          </p:cNvPr>
          <p:cNvSpPr/>
          <p:nvPr/>
        </p:nvSpPr>
        <p:spPr>
          <a:xfrm rot="13386306">
            <a:off x="1103377" y="5359618"/>
            <a:ext cx="752400" cy="751046"/>
          </a:xfrm>
          <a:prstGeom prst="arc">
            <a:avLst>
              <a:gd name="adj1" fmla="val 1928632"/>
              <a:gd name="adj2" fmla="val 2777748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1" name="Connecteur droit 370">
            <a:extLst>
              <a:ext uri="{FF2B5EF4-FFF2-40B4-BE49-F238E27FC236}">
                <a16:creationId xmlns:a16="http://schemas.microsoft.com/office/drawing/2014/main" id="{011C7C14-2082-4FFC-81B8-4FB796130A9F}"/>
              </a:ext>
            </a:extLst>
          </p:cNvPr>
          <p:cNvCxnSpPr>
            <a:cxnSpLocks/>
          </p:cNvCxnSpPr>
          <p:nvPr/>
        </p:nvCxnSpPr>
        <p:spPr>
          <a:xfrm flipH="1">
            <a:off x="1248102" y="5370850"/>
            <a:ext cx="138076" cy="739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cteur droit 372">
            <a:extLst>
              <a:ext uri="{FF2B5EF4-FFF2-40B4-BE49-F238E27FC236}">
                <a16:creationId xmlns:a16="http://schemas.microsoft.com/office/drawing/2014/main" id="{5177AC24-67DB-4F51-8F1C-2384696F1195}"/>
              </a:ext>
            </a:extLst>
          </p:cNvPr>
          <p:cNvCxnSpPr>
            <a:cxnSpLocks/>
          </p:cNvCxnSpPr>
          <p:nvPr/>
        </p:nvCxnSpPr>
        <p:spPr>
          <a:xfrm flipH="1">
            <a:off x="1569588" y="5357953"/>
            <a:ext cx="102078" cy="73647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cteur droit 384">
            <a:extLst>
              <a:ext uri="{FF2B5EF4-FFF2-40B4-BE49-F238E27FC236}">
                <a16:creationId xmlns:a16="http://schemas.microsoft.com/office/drawing/2014/main" id="{F861993C-3A05-415B-93F7-6C6BB1D77434}"/>
              </a:ext>
            </a:extLst>
          </p:cNvPr>
          <p:cNvCxnSpPr>
            <a:cxnSpLocks/>
          </p:cNvCxnSpPr>
          <p:nvPr/>
        </p:nvCxnSpPr>
        <p:spPr>
          <a:xfrm flipV="1">
            <a:off x="1392763" y="5380560"/>
            <a:ext cx="24608" cy="2014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cteur droit 385">
            <a:extLst>
              <a:ext uri="{FF2B5EF4-FFF2-40B4-BE49-F238E27FC236}">
                <a16:creationId xmlns:a16="http://schemas.microsoft.com/office/drawing/2014/main" id="{EBA1426A-6113-4E6C-8D20-1D9E8B73BCEF}"/>
              </a:ext>
            </a:extLst>
          </p:cNvPr>
          <p:cNvCxnSpPr>
            <a:cxnSpLocks/>
          </p:cNvCxnSpPr>
          <p:nvPr/>
        </p:nvCxnSpPr>
        <p:spPr>
          <a:xfrm flipV="1">
            <a:off x="1419487" y="5372410"/>
            <a:ext cx="24608" cy="2014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3168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98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BENDRISS-TORRES Vincent</dc:creator>
  <cp:lastModifiedBy>BENDRISS-TORRES Vincent</cp:lastModifiedBy>
  <cp:revision>49</cp:revision>
  <dcterms:created xsi:type="dcterms:W3CDTF">2021-04-21T13:01:28Z</dcterms:created>
  <dcterms:modified xsi:type="dcterms:W3CDTF">2021-05-03T14:35:48Z</dcterms:modified>
</cp:coreProperties>
</file>