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235EB-4566-49AC-8C76-D789F299C977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B506D-2046-4234-9A2D-9A41B1C010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45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bague, fixée sur le tangon est destinée à comprimer un joint qui</a:t>
            </a:r>
            <a:r>
              <a:rPr lang="fr-FR" baseline="0" dirty="0" smtClean="0"/>
              <a:t> assurera l’</a:t>
            </a:r>
            <a:r>
              <a:rPr lang="fr-FR" dirty="0" smtClean="0"/>
              <a:t>étanchéité en position </a:t>
            </a:r>
            <a:r>
              <a:rPr lang="fr-FR" smtClean="0"/>
              <a:t>replée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506D-2046-4234-9A2D-9A41B1C0105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15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DFE5-F7ED-4B28-8E96-9C52B5773BC0}" type="datetimeFigureOut">
              <a:rPr lang="fr-FR" smtClean="0"/>
              <a:pPr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6FDF-DFEE-4B4F-8A92-D5E777F3EF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628800"/>
            <a:ext cx="388117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6072198" y="635795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Ancienne bague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14290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Groupe International de Croisière</a:t>
            </a:r>
          </a:p>
          <a:p>
            <a:r>
              <a:rPr lang="fr-FR" dirty="0" smtClean="0"/>
              <a:t>Bateau </a:t>
            </a:r>
            <a:r>
              <a:rPr lang="fr-FR" dirty="0" err="1" smtClean="0"/>
              <a:t>Boavista</a:t>
            </a:r>
            <a:r>
              <a:rPr lang="fr-FR" dirty="0" smtClean="0"/>
              <a:t> Dufour 445 GL</a:t>
            </a:r>
          </a:p>
          <a:p>
            <a:endParaRPr lang="fr-FR" dirty="0" smtClean="0"/>
          </a:p>
          <a:p>
            <a:r>
              <a:rPr lang="fr-FR" dirty="0" smtClean="0"/>
              <a:t>Confection d’une bague en téflon pour remplacer celle existante cassée.</a:t>
            </a:r>
          </a:p>
          <a:p>
            <a:r>
              <a:rPr lang="fr-FR" dirty="0" smtClean="0"/>
              <a:t>Voir en photo la bague noire en page précédente.</a:t>
            </a:r>
          </a:p>
          <a:p>
            <a:endParaRPr lang="fr-FR" dirty="0"/>
          </a:p>
          <a:p>
            <a:r>
              <a:rPr lang="fr-FR" dirty="0" smtClean="0"/>
              <a:t>Caractéristiques attendues de la nouvelle bague 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En téflon afin d’absorber les chocs lors de la rentrée du bout dans le fourreau de coque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longueur de 60 mm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diamètre intérieur de 102 mm </a:t>
            </a:r>
          </a:p>
          <a:p>
            <a:pPr>
              <a:buFontTx/>
              <a:buChar char="-"/>
            </a:pPr>
            <a:r>
              <a:rPr lang="fr-FR" dirty="0" smtClean="0"/>
              <a:t> diamètre extérieur de 136 mm</a:t>
            </a:r>
          </a:p>
          <a:p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La bague comportera un épaulement intérieur de diamètre 126 mm </a:t>
            </a:r>
          </a:p>
          <a:p>
            <a:r>
              <a:rPr lang="fr-FR" dirty="0" smtClean="0"/>
              <a:t>   sur 4 mm de profondeur, sur la face arrière afin de recouvrir l’embout du tube aluminium</a:t>
            </a:r>
          </a:p>
          <a:p>
            <a:r>
              <a:rPr lang="fr-FR" dirty="0" smtClean="0"/>
              <a:t>   fixe sur la coque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La bague comportera un pan de 10 mm à 30° en partie avant </a:t>
            </a:r>
          </a:p>
          <a:p>
            <a:r>
              <a:rPr lang="fr-FR" dirty="0"/>
              <a:t> </a:t>
            </a:r>
            <a:r>
              <a:rPr lang="fr-FR" dirty="0" smtClean="0"/>
              <a:t> (opposé de l’épaulement)  pour amortir un choc éventuel.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 La bague comportera 4 trous fraisés à 90° pour recevoir des vis à têtes fraisées </a:t>
            </a:r>
          </a:p>
          <a:p>
            <a:r>
              <a:rPr lang="fr-FR" dirty="0" smtClean="0"/>
              <a:t>   diamètre 5 INOX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750067" y="2107397"/>
            <a:ext cx="335758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214546" y="3000372"/>
            <a:ext cx="357190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rapèze 1"/>
          <p:cNvSpPr/>
          <p:nvPr/>
        </p:nvSpPr>
        <p:spPr>
          <a:xfrm rot="16200000">
            <a:off x="-535817" y="3107529"/>
            <a:ext cx="3357586" cy="285752"/>
          </a:xfrm>
          <a:prstGeom prst="trapezoid">
            <a:avLst>
              <a:gd name="adj" fmla="val 39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072066" y="1571612"/>
            <a:ext cx="3357586" cy="3357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143504" y="1643050"/>
            <a:ext cx="3214710" cy="32147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86380" y="1785926"/>
            <a:ext cx="2928958" cy="29289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10800000">
            <a:off x="1071538" y="1785926"/>
            <a:ext cx="2357456" cy="2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1071538" y="4714884"/>
            <a:ext cx="2357456" cy="2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1822431" y="3250405"/>
            <a:ext cx="3213916" cy="794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430580" y="1643050"/>
            <a:ext cx="141288" cy="1588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28992" y="4856172"/>
            <a:ext cx="142876" cy="1588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000760" y="28572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Vue de droite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500166" y="35716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Vue de côté</a:t>
            </a:r>
            <a:endParaRPr lang="fr-FR" b="1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3571868" y="1571612"/>
            <a:ext cx="114300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571868" y="4929198"/>
            <a:ext cx="114300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571868" y="1643050"/>
            <a:ext cx="78581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571868" y="4857760"/>
            <a:ext cx="78581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428992" y="1785926"/>
            <a:ext cx="642942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428992" y="4714884"/>
            <a:ext cx="642942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2893207" y="3250405"/>
            <a:ext cx="335758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2607455" y="3250405"/>
            <a:ext cx="321471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2464579" y="3250405"/>
            <a:ext cx="292895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16200000" flipH="1">
            <a:off x="2857490" y="5643576"/>
            <a:ext cx="1428759" cy="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000100" y="6143644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2000232" y="578645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60</a:t>
            </a:r>
            <a:endParaRPr lang="fr-FR" sz="1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6715140" y="62865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Unité : millimètre</a:t>
            </a:r>
            <a:endParaRPr lang="fr-FR" dirty="0"/>
          </a:p>
        </p:txBody>
      </p:sp>
      <p:cxnSp>
        <p:nvCxnSpPr>
          <p:cNvPr id="53" name="Connecteur droit 52"/>
          <p:cNvCxnSpPr/>
          <p:nvPr/>
        </p:nvCxnSpPr>
        <p:spPr>
          <a:xfrm rot="16200000" flipH="1">
            <a:off x="285722" y="5500700"/>
            <a:ext cx="1428759" cy="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 rot="16200000">
            <a:off x="3904353" y="2810765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136</a:t>
            </a:r>
            <a:endParaRPr lang="fr-FR" sz="1400" dirty="0"/>
          </a:p>
        </p:txBody>
      </p:sp>
      <p:sp>
        <p:nvSpPr>
          <p:cNvPr id="55" name="ZoneTexte 54"/>
          <p:cNvSpPr txBox="1"/>
          <p:nvPr/>
        </p:nvSpPr>
        <p:spPr>
          <a:xfrm rot="16200000">
            <a:off x="3261410" y="2810765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102</a:t>
            </a:r>
            <a:endParaRPr lang="fr-FR" sz="1400" dirty="0"/>
          </a:p>
        </p:txBody>
      </p:sp>
      <p:cxnSp>
        <p:nvCxnSpPr>
          <p:cNvPr id="56" name="Connecteur droit 55"/>
          <p:cNvCxnSpPr/>
          <p:nvPr/>
        </p:nvCxnSpPr>
        <p:spPr>
          <a:xfrm rot="5400000">
            <a:off x="861986" y="5362589"/>
            <a:ext cx="847733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357290" y="5335801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10</a:t>
            </a:r>
            <a:endParaRPr lang="fr-FR" sz="1400" dirty="0"/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1000100" y="5572140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 rot="16200000">
            <a:off x="3547162" y="281076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126</a:t>
            </a:r>
            <a:endParaRPr lang="fr-FR" sz="14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357950" y="507207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Passage du tube du bout diamètre 100 mm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4214810" y="542926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Epaulement</a:t>
            </a:r>
          </a:p>
          <a:p>
            <a:pPr algn="ctr"/>
            <a:r>
              <a:rPr lang="fr-FR" dirty="0" smtClean="0"/>
              <a:t>intérieur</a:t>
            </a:r>
            <a:endParaRPr lang="fr-FR" dirty="0"/>
          </a:p>
        </p:txBody>
      </p:sp>
      <p:cxnSp>
        <p:nvCxnSpPr>
          <p:cNvPr id="72" name="Connecteur droit avec flèche 71"/>
          <p:cNvCxnSpPr/>
          <p:nvPr/>
        </p:nvCxnSpPr>
        <p:spPr>
          <a:xfrm rot="10800000">
            <a:off x="3643306" y="4786322"/>
            <a:ext cx="1071570" cy="71438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endCxn id="6" idx="3"/>
          </p:cNvCxnSpPr>
          <p:nvPr/>
        </p:nvCxnSpPr>
        <p:spPr>
          <a:xfrm rot="5400000" flipH="1" flipV="1">
            <a:off x="4857744" y="4643148"/>
            <a:ext cx="1214771" cy="500373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rot="16200000" flipV="1">
            <a:off x="6061584" y="3796807"/>
            <a:ext cx="1807183" cy="785817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rot="5400000">
            <a:off x="3005919" y="5280833"/>
            <a:ext cx="847733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3214678" y="526436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5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142844" y="10715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Pan à 30%</a:t>
            </a:r>
            <a:endParaRPr lang="fr-FR" dirty="0"/>
          </a:p>
        </p:txBody>
      </p:sp>
      <p:cxnSp>
        <p:nvCxnSpPr>
          <p:cNvPr id="89" name="Connecteur droit 88"/>
          <p:cNvCxnSpPr/>
          <p:nvPr/>
        </p:nvCxnSpPr>
        <p:spPr>
          <a:xfrm>
            <a:off x="3357554" y="55721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785787" y="1378531"/>
            <a:ext cx="285753" cy="193081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2285984" y="3071810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 rot="5400000">
            <a:off x="2142711" y="1642653"/>
            <a:ext cx="285752" cy="79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rot="5400000">
            <a:off x="2326465" y="1674007"/>
            <a:ext cx="214314" cy="952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0">
            <a:off x="2357819" y="4857363"/>
            <a:ext cx="285752" cy="79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rot="5400000">
            <a:off x="2214943" y="4857363"/>
            <a:ext cx="285752" cy="79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2214546" y="71435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 trous de 6 mm fraisés </a:t>
            </a:r>
          </a:p>
          <a:p>
            <a:pPr algn="ctr"/>
            <a:r>
              <a:rPr lang="fr-FR" dirty="0" smtClean="0"/>
              <a:t>pour vis de 5 mm</a:t>
            </a:r>
            <a:endParaRPr lang="fr-FR" dirty="0"/>
          </a:p>
        </p:txBody>
      </p:sp>
      <p:cxnSp>
        <p:nvCxnSpPr>
          <p:cNvPr id="63" name="Connecteur droit avec flèche 62"/>
          <p:cNvCxnSpPr/>
          <p:nvPr/>
        </p:nvCxnSpPr>
        <p:spPr>
          <a:xfrm rot="5400000">
            <a:off x="2071671" y="1785925"/>
            <a:ext cx="1571636" cy="71438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rot="5400000">
            <a:off x="1142976" y="2643182"/>
            <a:ext cx="3357586" cy="78581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rot="10800000" flipV="1">
            <a:off x="2428860" y="1357298"/>
            <a:ext cx="785818" cy="35719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357290" y="635795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Bague d’arrêt de bout dehors sur Dufour 445 GL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83" y="214290"/>
            <a:ext cx="3492511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42852"/>
            <a:ext cx="3622927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428596" y="5270857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Bout dehors pour établissement voile asymétrique.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Position repliée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15008" y="5214950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Bout dehors pour établissement voile asymétrique.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Position dépliée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43306" y="357166"/>
            <a:ext cx="2000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Tube </a:t>
            </a:r>
          </a:p>
          <a:p>
            <a:pPr algn="ctr"/>
            <a:r>
              <a:rPr lang="fr-FR" b="1" dirty="0" smtClean="0"/>
              <a:t>Aluminium</a:t>
            </a:r>
          </a:p>
          <a:p>
            <a:pPr algn="ctr"/>
            <a:r>
              <a:rPr lang="fr-FR" b="1" dirty="0"/>
              <a:t>s</a:t>
            </a:r>
            <a:r>
              <a:rPr lang="fr-FR" b="1" dirty="0" smtClean="0"/>
              <a:t>upport</a:t>
            </a:r>
          </a:p>
          <a:p>
            <a:pPr algn="ctr"/>
            <a:r>
              <a:rPr lang="fr-FR" b="1" dirty="0" smtClean="0"/>
              <a:t>Diamètre extérieur 126mm</a:t>
            </a:r>
          </a:p>
          <a:p>
            <a:pPr algn="ctr"/>
            <a:r>
              <a:rPr lang="fr-FR" b="1" dirty="0" smtClean="0"/>
              <a:t> </a:t>
            </a:r>
          </a:p>
          <a:p>
            <a:pPr algn="ctr"/>
            <a:r>
              <a:rPr lang="fr-FR" b="1" dirty="0" smtClean="0"/>
              <a:t>Bout en aluminium diamètre 100 mm</a:t>
            </a:r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Joint torique caoutchouc</a:t>
            </a:r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Bague d’arrêt</a:t>
            </a:r>
          </a:p>
          <a:p>
            <a:pPr algn="ctr"/>
            <a:r>
              <a:rPr lang="fr-FR" b="1" dirty="0" smtClean="0"/>
              <a:t>actuelle vissée </a:t>
            </a:r>
          </a:p>
          <a:p>
            <a:pPr algn="ctr"/>
            <a:r>
              <a:rPr lang="fr-FR" b="1" dirty="0" smtClean="0"/>
              <a:t>sur  le bout dehors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4572000" y="3571876"/>
            <a:ext cx="2571768" cy="92869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286380" y="2285992"/>
            <a:ext cx="1938350" cy="22383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286380" y="3357562"/>
            <a:ext cx="1714512" cy="14287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6200000" flipV="1">
            <a:off x="2536017" y="2464587"/>
            <a:ext cx="2071702" cy="200026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 flipV="1">
            <a:off x="2214546" y="1071546"/>
            <a:ext cx="1857388" cy="8572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714744" y="614364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 Dufour 445 GL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272</Words>
  <Application>Microsoft Office PowerPoint</Application>
  <PresentationFormat>Affichage à l'écran (4:3)</PresentationFormat>
  <Paragraphs>61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serge</dc:creator>
  <cp:lastModifiedBy>Patrick LE YEUC'H</cp:lastModifiedBy>
  <cp:revision>47</cp:revision>
  <dcterms:created xsi:type="dcterms:W3CDTF">2019-11-01T10:44:35Z</dcterms:created>
  <dcterms:modified xsi:type="dcterms:W3CDTF">2019-11-12T09:38:31Z</dcterms:modified>
</cp:coreProperties>
</file>