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75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829F6-86D3-4BDF-BE60-42B0FACD6E2B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A2839-01C2-4956-B086-30BDB6504A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A2839-01C2-4956-B086-30BDB6504A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0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6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6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7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8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8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8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020B0-120D-4C41-963C-220818A84F4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AF0E-149F-4ED9-9B3A-81A667E7BB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5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e 60"/>
          <p:cNvGrpSpPr/>
          <p:nvPr/>
        </p:nvGrpSpPr>
        <p:grpSpPr>
          <a:xfrm>
            <a:off x="734938" y="771983"/>
            <a:ext cx="5488536" cy="2085242"/>
            <a:chOff x="685800" y="342900"/>
            <a:chExt cx="5488536" cy="2085242"/>
          </a:xfrm>
        </p:grpSpPr>
        <p:sp>
          <p:nvSpPr>
            <p:cNvPr id="4" name="Rectangle 3"/>
            <p:cNvSpPr/>
            <p:nvPr/>
          </p:nvSpPr>
          <p:spPr>
            <a:xfrm>
              <a:off x="685800" y="838200"/>
              <a:ext cx="4648200" cy="1143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685800" y="990600"/>
              <a:ext cx="464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685800" y="1828800"/>
              <a:ext cx="464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Ellipse 7"/>
            <p:cNvSpPr/>
            <p:nvPr/>
          </p:nvSpPr>
          <p:spPr>
            <a:xfrm>
              <a:off x="1371600" y="9144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lipse 9"/>
            <p:cNvSpPr/>
            <p:nvPr/>
          </p:nvSpPr>
          <p:spPr>
            <a:xfrm>
              <a:off x="13716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981200" y="925794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lipse 12"/>
            <p:cNvSpPr/>
            <p:nvPr/>
          </p:nvSpPr>
          <p:spPr>
            <a:xfrm>
              <a:off x="19812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5908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590800" y="9144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Ellipse 15"/>
            <p:cNvSpPr/>
            <p:nvPr/>
          </p:nvSpPr>
          <p:spPr>
            <a:xfrm>
              <a:off x="3200400" y="9144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2004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llipse 17"/>
            <p:cNvSpPr/>
            <p:nvPr/>
          </p:nvSpPr>
          <p:spPr>
            <a:xfrm>
              <a:off x="5029200" y="9144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lipse 18"/>
            <p:cNvSpPr/>
            <p:nvPr/>
          </p:nvSpPr>
          <p:spPr>
            <a:xfrm>
              <a:off x="50292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572000" y="17526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Ellipse 20"/>
            <p:cNvSpPr/>
            <p:nvPr/>
          </p:nvSpPr>
          <p:spPr>
            <a:xfrm>
              <a:off x="4572000" y="925794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1447800" y="990600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>
              <a:off x="2057400" y="990600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2669136" y="990600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276600" y="990600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4" idx="1"/>
            </p:cNvCxnSpPr>
            <p:nvPr/>
          </p:nvCxnSpPr>
          <p:spPr>
            <a:xfrm>
              <a:off x="685800" y="1409700"/>
              <a:ext cx="7620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1447800" y="1409700"/>
              <a:ext cx="6096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>
              <a:off x="2057400" y="1409700"/>
              <a:ext cx="6096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>
              <a:off x="2667000" y="1409700"/>
              <a:ext cx="6096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>
              <a:off x="3810000" y="818972"/>
              <a:ext cx="0" cy="183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>
              <a:off x="3790060" y="1828800"/>
              <a:ext cx="0" cy="183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4650336" y="1001994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5105400" y="998078"/>
              <a:ext cx="0" cy="838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/>
            <p:nvPr/>
          </p:nvCxnSpPr>
          <p:spPr>
            <a:xfrm flipV="1">
              <a:off x="4648200" y="1427859"/>
              <a:ext cx="457200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>
              <a:endCxn id="4" idx="3"/>
            </p:cNvCxnSpPr>
            <p:nvPr/>
          </p:nvCxnSpPr>
          <p:spPr>
            <a:xfrm flipV="1">
              <a:off x="5105400" y="1409700"/>
              <a:ext cx="228600" cy="1816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ZoneTexte 48"/>
            <p:cNvSpPr txBox="1"/>
            <p:nvPr/>
          </p:nvSpPr>
          <p:spPr>
            <a:xfrm>
              <a:off x="5048428" y="143305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10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724400" y="1433050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15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562100" y="1433049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20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226892" y="1433048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20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2781300" y="1433047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20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876300" y="1433046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30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3810000" y="178181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3912193" y="771983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743200" y="2058810"/>
              <a:ext cx="7449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140</a:t>
              </a: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5429428" y="1225034"/>
              <a:ext cx="7449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34</a:t>
              </a:r>
            </a:p>
          </p:txBody>
        </p:sp>
        <p:sp>
          <p:nvSpPr>
            <p:cNvPr id="60" name="Accolade ouvrante 59"/>
            <p:cNvSpPr/>
            <p:nvPr/>
          </p:nvSpPr>
          <p:spPr>
            <a:xfrm rot="5400000">
              <a:off x="2152650" y="-400050"/>
              <a:ext cx="381000" cy="1866900"/>
            </a:xfrm>
            <a:prstGeom prst="leftBrace">
              <a:avLst>
                <a:gd name="adj1" fmla="val 25000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Accolade ouvrante 61"/>
          <p:cNvSpPr/>
          <p:nvPr/>
        </p:nvSpPr>
        <p:spPr>
          <a:xfrm rot="5400000">
            <a:off x="4795837" y="614821"/>
            <a:ext cx="381000" cy="695325"/>
          </a:xfrm>
          <a:prstGeom prst="leftBrace">
            <a:avLst>
              <a:gd name="adj1" fmla="val 2500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e 67"/>
          <p:cNvGrpSpPr/>
          <p:nvPr/>
        </p:nvGrpSpPr>
        <p:grpSpPr>
          <a:xfrm>
            <a:off x="1066805" y="457200"/>
            <a:ext cx="2932626" cy="646331"/>
            <a:chOff x="1458838" y="457200"/>
            <a:chExt cx="2309945" cy="646331"/>
          </a:xfrm>
        </p:grpSpPr>
        <p:sp>
          <p:nvSpPr>
            <p:cNvPr id="63" name="ZoneTexte 62"/>
            <p:cNvSpPr txBox="1"/>
            <p:nvPr/>
          </p:nvSpPr>
          <p:spPr>
            <a:xfrm>
              <a:off x="1458838" y="457200"/>
              <a:ext cx="817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Trou</a:t>
              </a:r>
              <a:r>
                <a:rPr lang="en-US" dirty="0"/>
                <a:t> </a:t>
              </a:r>
            </a:p>
          </p:txBody>
        </p:sp>
        <p:grpSp>
          <p:nvGrpSpPr>
            <p:cNvPr id="64" name="Groupe 63"/>
            <p:cNvGrpSpPr/>
            <p:nvPr/>
          </p:nvGrpSpPr>
          <p:grpSpPr>
            <a:xfrm>
              <a:off x="2030338" y="527566"/>
              <a:ext cx="152400" cy="228600"/>
              <a:chOff x="2286000" y="1790700"/>
              <a:chExt cx="152400" cy="228600"/>
            </a:xfrm>
          </p:grpSpPr>
          <p:sp>
            <p:nvSpPr>
              <p:cNvPr id="65" name="Ellipse 64"/>
              <p:cNvSpPr/>
              <p:nvPr/>
            </p:nvSpPr>
            <p:spPr>
              <a:xfrm>
                <a:off x="2286000" y="1828800"/>
                <a:ext cx="152400" cy="1524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" name="Connecteur droit 65"/>
              <p:cNvCxnSpPr/>
              <p:nvPr/>
            </p:nvCxnSpPr>
            <p:spPr>
              <a:xfrm flipH="1">
                <a:off x="2286000" y="1790700"/>
                <a:ext cx="15240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7" name="ZoneTexte 66"/>
            <p:cNvSpPr txBox="1"/>
            <p:nvPr/>
          </p:nvSpPr>
          <p:spPr>
            <a:xfrm>
              <a:off x="2216386" y="457200"/>
              <a:ext cx="15523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4,2mm </a:t>
              </a:r>
              <a:r>
                <a:rPr lang="en-US" dirty="0" err="1"/>
                <a:t>traversant</a:t>
              </a:r>
              <a:endParaRPr lang="en-US" dirty="0"/>
            </a:p>
          </p:txBody>
        </p:sp>
      </p:grpSp>
      <p:sp>
        <p:nvSpPr>
          <p:cNvPr id="69" name="ZoneTexte 68"/>
          <p:cNvSpPr txBox="1"/>
          <p:nvPr/>
        </p:nvSpPr>
        <p:spPr>
          <a:xfrm>
            <a:off x="4151831" y="457200"/>
            <a:ext cx="278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Filetage</a:t>
            </a:r>
            <a:r>
              <a:rPr lang="en-US" dirty="0"/>
              <a:t> vis M4 </a:t>
            </a:r>
            <a:r>
              <a:rPr lang="en-US" dirty="0" err="1"/>
              <a:t>traversant</a:t>
            </a:r>
            <a:endParaRPr lang="en-US" dirty="0"/>
          </a:p>
        </p:txBody>
      </p:sp>
      <p:sp>
        <p:nvSpPr>
          <p:cNvPr id="70" name="ZoneTexte 69"/>
          <p:cNvSpPr txBox="1"/>
          <p:nvPr/>
        </p:nvSpPr>
        <p:spPr>
          <a:xfrm>
            <a:off x="2324100" y="3120639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722020" y="4495800"/>
            <a:ext cx="2149713" cy="609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ZoneTexte 71"/>
          <p:cNvSpPr txBox="1"/>
          <p:nvPr/>
        </p:nvSpPr>
        <p:spPr>
          <a:xfrm>
            <a:off x="2377065" y="4038600"/>
            <a:ext cx="74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34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008689" y="4615934"/>
            <a:ext cx="74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149623" y="5243338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face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986337" y="4510975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A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078338" y="5428004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2</a:t>
            </a:r>
          </a:p>
        </p:txBody>
      </p:sp>
    </p:spTree>
    <p:extLst>
      <p:ext uri="{BB962C8B-B14F-4D97-AF65-F5344CB8AC3E}">
        <p14:creationId xmlns:p14="http://schemas.microsoft.com/office/powerpoint/2010/main" val="62218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e 48"/>
          <p:cNvGrpSpPr/>
          <p:nvPr/>
        </p:nvGrpSpPr>
        <p:grpSpPr>
          <a:xfrm>
            <a:off x="609600" y="609600"/>
            <a:ext cx="3276600" cy="2590800"/>
            <a:chOff x="609600" y="609600"/>
            <a:chExt cx="3276600" cy="2590800"/>
          </a:xfrm>
        </p:grpSpPr>
        <p:sp>
          <p:nvSpPr>
            <p:cNvPr id="4" name="Rectangle 3"/>
            <p:cNvSpPr/>
            <p:nvPr/>
          </p:nvSpPr>
          <p:spPr>
            <a:xfrm>
              <a:off x="1219200" y="990600"/>
              <a:ext cx="2590800" cy="22098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1219200" y="990600"/>
              <a:ext cx="2590800" cy="2209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1219200" y="990600"/>
              <a:ext cx="2590800" cy="2209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2190750" y="609600"/>
              <a:ext cx="647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09600" y="18288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1447800" y="1174335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447800" y="288563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429000" y="1174335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429000" y="288563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Connecteur droit 15"/>
            <p:cNvCxnSpPr/>
            <p:nvPr/>
          </p:nvCxnSpPr>
          <p:spPr>
            <a:xfrm flipV="1">
              <a:off x="3505200" y="914400"/>
              <a:ext cx="0" cy="336136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3497366" y="1250535"/>
              <a:ext cx="388834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3886200" y="978932"/>
              <a:ext cx="0" cy="27160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3505200" y="914400"/>
              <a:ext cx="3048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3497366" y="626965"/>
              <a:ext cx="3888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10</a:t>
              </a:r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3899731" y="990600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29" name="Ellipse 28"/>
          <p:cNvSpPr/>
          <p:nvPr/>
        </p:nvSpPr>
        <p:spPr>
          <a:xfrm>
            <a:off x="1371600" y="33528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524000" y="32905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: </a:t>
            </a:r>
            <a:r>
              <a:rPr lang="en-US" sz="1200" dirty="0" err="1"/>
              <a:t>Filetage</a:t>
            </a:r>
            <a:r>
              <a:rPr lang="en-US" sz="1200" dirty="0"/>
              <a:t> vis M6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953000" y="2013466"/>
            <a:ext cx="3048000" cy="34873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ZoneTexte 31"/>
          <p:cNvSpPr txBox="1"/>
          <p:nvPr/>
        </p:nvSpPr>
        <p:spPr>
          <a:xfrm>
            <a:off x="6178787" y="2372499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8077200" y="2003167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35" name="Connecteur droit 34"/>
          <p:cNvCxnSpPr/>
          <p:nvPr/>
        </p:nvCxnSpPr>
        <p:spPr>
          <a:xfrm>
            <a:off x="5257800" y="2013466"/>
            <a:ext cx="0" cy="34873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5486400" y="2013466"/>
            <a:ext cx="0" cy="34873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7742490" y="2013466"/>
            <a:ext cx="0" cy="34873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43800" y="2023765"/>
            <a:ext cx="0" cy="34873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410200" y="1479683"/>
            <a:ext cx="768587" cy="496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6948443" y="1479683"/>
            <a:ext cx="685800" cy="504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6051847" y="1220967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Filetage</a:t>
            </a:r>
            <a:r>
              <a:rPr lang="en-US" sz="1200" dirty="0"/>
              <a:t> vis M6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1219200" y="3810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46" name="ZoneTexte 45"/>
          <p:cNvSpPr txBox="1"/>
          <p:nvPr/>
        </p:nvSpPr>
        <p:spPr>
          <a:xfrm>
            <a:off x="5392396" y="31358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profil</a:t>
            </a:r>
            <a:endParaRPr lang="en-US" dirty="0"/>
          </a:p>
        </p:txBody>
      </p:sp>
      <p:sp>
        <p:nvSpPr>
          <p:cNvPr id="47" name="ZoneTexte 46"/>
          <p:cNvSpPr txBox="1"/>
          <p:nvPr/>
        </p:nvSpPr>
        <p:spPr>
          <a:xfrm>
            <a:off x="4793656" y="4179332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B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810035" y="5257800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2</a:t>
            </a:r>
          </a:p>
        </p:txBody>
      </p:sp>
    </p:spTree>
    <p:extLst>
      <p:ext uri="{BB962C8B-B14F-4D97-AF65-F5344CB8AC3E}">
        <p14:creationId xmlns:p14="http://schemas.microsoft.com/office/powerpoint/2010/main" val="262173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219200" y="609600"/>
            <a:ext cx="3733800" cy="2590800"/>
            <a:chOff x="1219200" y="609600"/>
            <a:chExt cx="3733800" cy="2590800"/>
          </a:xfrm>
        </p:grpSpPr>
        <p:sp>
          <p:nvSpPr>
            <p:cNvPr id="5" name="Rectangle 4"/>
            <p:cNvSpPr/>
            <p:nvPr/>
          </p:nvSpPr>
          <p:spPr>
            <a:xfrm>
              <a:off x="1219200" y="990600"/>
              <a:ext cx="2590800" cy="22098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1219200" y="990600"/>
              <a:ext cx="2590800" cy="2209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flipV="1">
              <a:off x="1219200" y="990600"/>
              <a:ext cx="2590800" cy="2209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2190750" y="609600"/>
              <a:ext cx="647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962400" y="18288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</a:t>
              </a:r>
            </a:p>
          </p:txBody>
        </p:sp>
        <p:sp>
          <p:nvSpPr>
            <p:cNvPr id="10" name="Ellipse 9"/>
            <p:cNvSpPr/>
            <p:nvPr/>
          </p:nvSpPr>
          <p:spPr>
            <a:xfrm>
              <a:off x="1447800" y="1174335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447800" y="288563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429000" y="1174335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429000" y="288563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Connecteur droit 13"/>
            <p:cNvCxnSpPr/>
            <p:nvPr/>
          </p:nvCxnSpPr>
          <p:spPr>
            <a:xfrm flipV="1">
              <a:off x="3505200" y="914400"/>
              <a:ext cx="0" cy="336136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3497366" y="1250535"/>
              <a:ext cx="388834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3886200" y="978932"/>
              <a:ext cx="0" cy="27160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3505200" y="914400"/>
              <a:ext cx="3048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3497366" y="626965"/>
              <a:ext cx="3888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10</a:t>
              </a:r>
            </a:p>
          </p:txBody>
        </p:sp>
      </p:grpSp>
      <p:sp>
        <p:nvSpPr>
          <p:cNvPr id="19" name="Ellipse 18"/>
          <p:cNvSpPr/>
          <p:nvPr/>
        </p:nvSpPr>
        <p:spPr>
          <a:xfrm>
            <a:off x="1305370" y="152400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lipse 20"/>
          <p:cNvSpPr/>
          <p:nvPr/>
        </p:nvSpPr>
        <p:spPr>
          <a:xfrm>
            <a:off x="1305370" y="251460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lipse 21"/>
          <p:cNvSpPr/>
          <p:nvPr/>
        </p:nvSpPr>
        <p:spPr>
          <a:xfrm>
            <a:off x="2510327" y="251460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lipse 22"/>
          <p:cNvSpPr/>
          <p:nvPr/>
        </p:nvSpPr>
        <p:spPr>
          <a:xfrm>
            <a:off x="2514600" y="1524000"/>
            <a:ext cx="152400" cy="1524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onnecteur droit 24"/>
          <p:cNvCxnSpPr/>
          <p:nvPr/>
        </p:nvCxnSpPr>
        <p:spPr>
          <a:xfrm>
            <a:off x="1066800" y="1600200"/>
            <a:ext cx="1676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066800" y="2590800"/>
            <a:ext cx="1676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1143000" y="9906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1130893" y="258083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754166" y="1188235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25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36362" y="2747130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25</a:t>
            </a:r>
          </a:p>
        </p:txBody>
      </p:sp>
      <p:cxnSp>
        <p:nvCxnSpPr>
          <p:cNvPr id="33" name="Connecteur droit 32"/>
          <p:cNvCxnSpPr/>
          <p:nvPr/>
        </p:nvCxnSpPr>
        <p:spPr>
          <a:xfrm>
            <a:off x="1381570" y="860277"/>
            <a:ext cx="0" cy="25146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1143000" y="3276600"/>
            <a:ext cx="26207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1135166" y="3276600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</a:p>
        </p:txBody>
      </p:sp>
      <p:cxnSp>
        <p:nvCxnSpPr>
          <p:cNvPr id="40" name="Connecteur droit 39"/>
          <p:cNvCxnSpPr/>
          <p:nvPr/>
        </p:nvCxnSpPr>
        <p:spPr>
          <a:xfrm>
            <a:off x="2590800" y="860277"/>
            <a:ext cx="0" cy="25146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1381570" y="3276600"/>
            <a:ext cx="120923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1710583" y="3276599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45" name="Ellipse 44"/>
          <p:cNvSpPr/>
          <p:nvPr/>
        </p:nvSpPr>
        <p:spPr>
          <a:xfrm>
            <a:off x="1305370" y="367535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e 52"/>
          <p:cNvGrpSpPr/>
          <p:nvPr/>
        </p:nvGrpSpPr>
        <p:grpSpPr>
          <a:xfrm>
            <a:off x="1305370" y="3938448"/>
            <a:ext cx="1964999" cy="277000"/>
            <a:chOff x="1295400" y="4048226"/>
            <a:chExt cx="1964999" cy="277000"/>
          </a:xfrm>
        </p:grpSpPr>
        <p:grpSp>
          <p:nvGrpSpPr>
            <p:cNvPr id="52" name="Groupe 51"/>
            <p:cNvGrpSpPr/>
            <p:nvPr/>
          </p:nvGrpSpPr>
          <p:grpSpPr>
            <a:xfrm>
              <a:off x="1295400" y="4048227"/>
              <a:ext cx="1058878" cy="276999"/>
              <a:chOff x="1295400" y="4048227"/>
              <a:chExt cx="1058878" cy="276999"/>
            </a:xfrm>
          </p:grpSpPr>
          <p:sp>
            <p:nvSpPr>
              <p:cNvPr id="46" name="Ellipse 45"/>
              <p:cNvSpPr/>
              <p:nvPr/>
            </p:nvSpPr>
            <p:spPr>
              <a:xfrm>
                <a:off x="1295400" y="4110527"/>
                <a:ext cx="152400" cy="1524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1385843" y="4048227"/>
                <a:ext cx="9684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: </a:t>
                </a:r>
                <a:r>
                  <a:rPr lang="en-US" sz="1200" dirty="0" err="1"/>
                  <a:t>Filetage</a:t>
                </a:r>
                <a:r>
                  <a:rPr lang="en-US" sz="1200" dirty="0"/>
                  <a:t> vis</a:t>
                </a:r>
              </a:p>
            </p:txBody>
          </p:sp>
        </p:grpSp>
        <p:sp>
          <p:nvSpPr>
            <p:cNvPr id="51" name="ZoneTexte 50"/>
            <p:cNvSpPr txBox="1"/>
            <p:nvPr/>
          </p:nvSpPr>
          <p:spPr>
            <a:xfrm>
              <a:off x="2500357" y="4048226"/>
              <a:ext cx="7600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M6</a:t>
              </a:r>
            </a:p>
          </p:txBody>
        </p:sp>
      </p:grpSp>
      <p:sp>
        <p:nvSpPr>
          <p:cNvPr id="54" name="ZoneTexte 53"/>
          <p:cNvSpPr txBox="1"/>
          <p:nvPr/>
        </p:nvSpPr>
        <p:spPr>
          <a:xfrm>
            <a:off x="1524000" y="361305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: </a:t>
            </a:r>
            <a:r>
              <a:rPr lang="en-US" sz="1200" dirty="0" err="1"/>
              <a:t>Filetage</a:t>
            </a:r>
            <a:r>
              <a:rPr lang="en-US" sz="1200" dirty="0"/>
              <a:t> vis </a:t>
            </a:r>
          </a:p>
        </p:txBody>
      </p:sp>
      <p:grpSp>
        <p:nvGrpSpPr>
          <p:cNvPr id="55" name="Groupe 54"/>
          <p:cNvGrpSpPr/>
          <p:nvPr/>
        </p:nvGrpSpPr>
        <p:grpSpPr>
          <a:xfrm>
            <a:off x="2394669" y="3637248"/>
            <a:ext cx="152400" cy="228600"/>
            <a:chOff x="2286000" y="1790700"/>
            <a:chExt cx="152400" cy="228600"/>
          </a:xfrm>
        </p:grpSpPr>
        <p:sp>
          <p:nvSpPr>
            <p:cNvPr id="56" name="Ellipse 55"/>
            <p:cNvSpPr/>
            <p:nvPr/>
          </p:nvSpPr>
          <p:spPr>
            <a:xfrm>
              <a:off x="2286000" y="18288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Connecteur droit 56"/>
            <p:cNvCxnSpPr/>
            <p:nvPr/>
          </p:nvCxnSpPr>
          <p:spPr>
            <a:xfrm flipH="1">
              <a:off x="2286000" y="1790700"/>
              <a:ext cx="15240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ZoneTexte 57"/>
          <p:cNvSpPr txBox="1"/>
          <p:nvPr/>
        </p:nvSpPr>
        <p:spPr>
          <a:xfrm>
            <a:off x="2521149" y="3613049"/>
            <a:ext cx="189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M4 de 30mm de </a:t>
            </a:r>
            <a:r>
              <a:rPr lang="en-US" sz="1200" dirty="0" err="1"/>
              <a:t>profond</a:t>
            </a:r>
            <a:endParaRPr lang="en-US" sz="1200" dirty="0"/>
          </a:p>
        </p:txBody>
      </p:sp>
      <p:sp>
        <p:nvSpPr>
          <p:cNvPr id="63" name="ZoneTexte 62"/>
          <p:cNvSpPr txBox="1"/>
          <p:nvPr/>
        </p:nvSpPr>
        <p:spPr>
          <a:xfrm>
            <a:off x="1487680" y="4876800"/>
            <a:ext cx="220623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257800" y="685800"/>
            <a:ext cx="2590800" cy="252670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ZoneTexte 64"/>
          <p:cNvSpPr txBox="1"/>
          <p:nvPr/>
        </p:nvSpPr>
        <p:spPr>
          <a:xfrm>
            <a:off x="6057900" y="240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7924800" y="176448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125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5410200" y="685800"/>
            <a:ext cx="0" cy="227603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5791200" y="685800"/>
            <a:ext cx="0" cy="227603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7696200" y="685800"/>
            <a:ext cx="0" cy="227603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7315200" y="680815"/>
            <a:ext cx="0" cy="227603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5605272" y="467170"/>
            <a:ext cx="0" cy="280943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5257800" y="609600"/>
            <a:ext cx="347472" cy="159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5237119" y="286434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cxnSp>
        <p:nvCxnSpPr>
          <p:cNvPr id="79" name="Connecteur droit avec flèche 78"/>
          <p:cNvCxnSpPr/>
          <p:nvPr/>
        </p:nvCxnSpPr>
        <p:spPr>
          <a:xfrm>
            <a:off x="7315200" y="617569"/>
            <a:ext cx="381000" cy="93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743507" y="286433"/>
            <a:ext cx="760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err="1"/>
              <a:t>Trou</a:t>
            </a:r>
            <a:r>
              <a:rPr lang="en-US" sz="1200" dirty="0"/>
              <a:t> de </a:t>
            </a:r>
          </a:p>
        </p:txBody>
      </p:sp>
      <p:sp>
        <p:nvSpPr>
          <p:cNvPr id="86" name="Ellipse 85"/>
          <p:cNvSpPr/>
          <p:nvPr/>
        </p:nvSpPr>
        <p:spPr>
          <a:xfrm>
            <a:off x="7427349" y="348733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Connecteur droit 86"/>
          <p:cNvCxnSpPr/>
          <p:nvPr/>
        </p:nvCxnSpPr>
        <p:spPr>
          <a:xfrm flipH="1">
            <a:off x="7427349" y="310633"/>
            <a:ext cx="1524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7579749" y="286432"/>
            <a:ext cx="760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13mm</a:t>
            </a:r>
          </a:p>
        </p:txBody>
      </p:sp>
      <p:grpSp>
        <p:nvGrpSpPr>
          <p:cNvPr id="100" name="Groupe 99"/>
          <p:cNvGrpSpPr/>
          <p:nvPr/>
        </p:nvGrpSpPr>
        <p:grpSpPr>
          <a:xfrm>
            <a:off x="5410200" y="2946875"/>
            <a:ext cx="381000" cy="265632"/>
            <a:chOff x="5410200" y="2946875"/>
            <a:chExt cx="381000" cy="265632"/>
          </a:xfrm>
        </p:grpSpPr>
        <p:cxnSp>
          <p:nvCxnSpPr>
            <p:cNvPr id="90" name="Connecteur droit 89"/>
            <p:cNvCxnSpPr/>
            <p:nvPr/>
          </p:nvCxnSpPr>
          <p:spPr>
            <a:xfrm>
              <a:off x="5410200" y="2956845"/>
              <a:ext cx="914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699760" y="2946875"/>
              <a:ext cx="914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5501640" y="2961830"/>
              <a:ext cx="0" cy="25067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5699760" y="2961829"/>
              <a:ext cx="0" cy="25067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97" name="Connecteur droit avec flèche 96"/>
          <p:cNvCxnSpPr/>
          <p:nvPr/>
        </p:nvCxnSpPr>
        <p:spPr>
          <a:xfrm>
            <a:off x="5181600" y="2946875"/>
            <a:ext cx="0" cy="2915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4855578" y="2944861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</a:p>
        </p:txBody>
      </p:sp>
      <p:grpSp>
        <p:nvGrpSpPr>
          <p:cNvPr id="102" name="Groupe 101"/>
          <p:cNvGrpSpPr/>
          <p:nvPr/>
        </p:nvGrpSpPr>
        <p:grpSpPr>
          <a:xfrm>
            <a:off x="7315200" y="2950544"/>
            <a:ext cx="381000" cy="265632"/>
            <a:chOff x="5410200" y="2946875"/>
            <a:chExt cx="381000" cy="265632"/>
          </a:xfrm>
        </p:grpSpPr>
        <p:cxnSp>
          <p:nvCxnSpPr>
            <p:cNvPr id="103" name="Connecteur droit 102"/>
            <p:cNvCxnSpPr/>
            <p:nvPr/>
          </p:nvCxnSpPr>
          <p:spPr>
            <a:xfrm>
              <a:off x="5410200" y="2956845"/>
              <a:ext cx="914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699760" y="2946875"/>
              <a:ext cx="914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501640" y="2961830"/>
              <a:ext cx="0" cy="25067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>
              <a:off x="5699760" y="2961829"/>
              <a:ext cx="0" cy="25067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7" name="Connecteur droit 106"/>
          <p:cNvCxnSpPr/>
          <p:nvPr/>
        </p:nvCxnSpPr>
        <p:spPr>
          <a:xfrm>
            <a:off x="7501356" y="576129"/>
            <a:ext cx="4344" cy="270047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5244411" y="3415099"/>
            <a:ext cx="2182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En</a:t>
            </a:r>
            <a:r>
              <a:rPr lang="en-US" sz="1200" dirty="0"/>
              <a:t> rouge : </a:t>
            </a:r>
            <a:r>
              <a:rPr lang="en-US" sz="1200" dirty="0" err="1"/>
              <a:t>Filetage</a:t>
            </a:r>
            <a:r>
              <a:rPr lang="en-US" sz="1200" dirty="0"/>
              <a:t> vis M6</a:t>
            </a:r>
          </a:p>
        </p:txBody>
      </p:sp>
      <p:sp>
        <p:nvSpPr>
          <p:cNvPr id="111" name="ZoneTexte 110"/>
          <p:cNvSpPr txBox="1"/>
          <p:nvPr/>
        </p:nvSpPr>
        <p:spPr>
          <a:xfrm>
            <a:off x="5444241" y="3841649"/>
            <a:ext cx="220623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profil</a:t>
            </a:r>
            <a:endParaRPr lang="en-US" dirty="0"/>
          </a:p>
        </p:txBody>
      </p:sp>
      <p:sp>
        <p:nvSpPr>
          <p:cNvPr id="112" name="ZoneTexte 111"/>
          <p:cNvSpPr txBox="1"/>
          <p:nvPr/>
        </p:nvSpPr>
        <p:spPr>
          <a:xfrm>
            <a:off x="5090697" y="4589933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C</a:t>
            </a:r>
          </a:p>
        </p:txBody>
      </p:sp>
      <p:sp>
        <p:nvSpPr>
          <p:cNvPr id="113" name="ZoneTexte 112"/>
          <p:cNvSpPr txBox="1"/>
          <p:nvPr/>
        </p:nvSpPr>
        <p:spPr>
          <a:xfrm>
            <a:off x="5093403" y="5426855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2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3927505" y="973536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3827F69-56A8-4595-AFD5-41878DF86081}"/>
              </a:ext>
            </a:extLst>
          </p:cNvPr>
          <p:cNvSpPr/>
          <p:nvPr/>
        </p:nvSpPr>
        <p:spPr>
          <a:xfrm>
            <a:off x="1378802" y="1119425"/>
            <a:ext cx="294830" cy="273459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4FE32934-9903-4859-B5E6-D01D3C72308E}"/>
              </a:ext>
            </a:extLst>
          </p:cNvPr>
          <p:cNvSpPr/>
          <p:nvPr/>
        </p:nvSpPr>
        <p:spPr>
          <a:xfrm>
            <a:off x="3352799" y="1112035"/>
            <a:ext cx="294830" cy="273459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4DD2C3EE-5943-4909-8D4B-68C9F9564FD8}"/>
              </a:ext>
            </a:extLst>
          </p:cNvPr>
          <p:cNvSpPr/>
          <p:nvPr/>
        </p:nvSpPr>
        <p:spPr>
          <a:xfrm>
            <a:off x="1372922" y="2820387"/>
            <a:ext cx="294830" cy="273459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5E1BEE59-7841-4B42-AC79-3B3D8FC802EA}"/>
              </a:ext>
            </a:extLst>
          </p:cNvPr>
          <p:cNvSpPr/>
          <p:nvPr/>
        </p:nvSpPr>
        <p:spPr>
          <a:xfrm>
            <a:off x="3351518" y="2817377"/>
            <a:ext cx="294830" cy="273459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7BBEBD8-7A09-48BB-A286-0FBE9D0779C3}"/>
              </a:ext>
            </a:extLst>
          </p:cNvPr>
          <p:cNvCxnSpPr>
            <a:cxnSpLocks/>
          </p:cNvCxnSpPr>
          <p:nvPr/>
        </p:nvCxnSpPr>
        <p:spPr>
          <a:xfrm>
            <a:off x="3346827" y="2828667"/>
            <a:ext cx="9380" cy="5576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6D039D65-E94A-47A9-B41A-2175E6CBD664}"/>
              </a:ext>
            </a:extLst>
          </p:cNvPr>
          <p:cNvCxnSpPr>
            <a:cxnSpLocks/>
          </p:cNvCxnSpPr>
          <p:nvPr/>
        </p:nvCxnSpPr>
        <p:spPr>
          <a:xfrm>
            <a:off x="3633276" y="2825850"/>
            <a:ext cx="9380" cy="5576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5EA927A4-50CA-4943-BC8B-78C3A1A56416}"/>
              </a:ext>
            </a:extLst>
          </p:cNvPr>
          <p:cNvCxnSpPr>
            <a:cxnSpLocks/>
          </p:cNvCxnSpPr>
          <p:nvPr/>
        </p:nvCxnSpPr>
        <p:spPr>
          <a:xfrm>
            <a:off x="3319329" y="3276599"/>
            <a:ext cx="33827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ZoneTexte 93">
            <a:extLst>
              <a:ext uri="{FF2B5EF4-FFF2-40B4-BE49-F238E27FC236}">
                <a16:creationId xmlns:a16="http://schemas.microsoft.com/office/drawing/2014/main" id="{3C615174-8EA4-44BE-8CD4-9BB36890CFCC}"/>
              </a:ext>
            </a:extLst>
          </p:cNvPr>
          <p:cNvSpPr txBox="1"/>
          <p:nvPr/>
        </p:nvSpPr>
        <p:spPr>
          <a:xfrm>
            <a:off x="3334997" y="3291830"/>
            <a:ext cx="38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13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5E34ED9D-0C2B-4D5B-A0C0-A6C7210C486C}"/>
              </a:ext>
            </a:extLst>
          </p:cNvPr>
          <p:cNvSpPr/>
          <p:nvPr/>
        </p:nvSpPr>
        <p:spPr>
          <a:xfrm>
            <a:off x="1248398" y="4285493"/>
            <a:ext cx="294830" cy="273459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B8E795AA-A39F-4781-A744-E99A82A96A2C}"/>
              </a:ext>
            </a:extLst>
          </p:cNvPr>
          <p:cNvGrpSpPr/>
          <p:nvPr/>
        </p:nvGrpSpPr>
        <p:grpSpPr>
          <a:xfrm>
            <a:off x="1510736" y="4297741"/>
            <a:ext cx="1581062" cy="286831"/>
            <a:chOff x="1600200" y="4291514"/>
            <a:chExt cx="1581062" cy="28683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5D8D6F89-FF12-41C6-B3E7-E0C4D8501923}"/>
                </a:ext>
              </a:extLst>
            </p:cNvPr>
            <p:cNvSpPr txBox="1"/>
            <p:nvPr/>
          </p:nvSpPr>
          <p:spPr>
            <a:xfrm>
              <a:off x="1600200" y="4291514"/>
              <a:ext cx="12382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: Trou de</a:t>
              </a:r>
            </a:p>
          </p:txBody>
        </p:sp>
        <p:grpSp>
          <p:nvGrpSpPr>
            <p:cNvPr id="101" name="Groupe 100">
              <a:extLst>
                <a:ext uri="{FF2B5EF4-FFF2-40B4-BE49-F238E27FC236}">
                  <a16:creationId xmlns:a16="http://schemas.microsoft.com/office/drawing/2014/main" id="{33A5160E-361D-40E8-A209-EC9D5E75C733}"/>
                </a:ext>
              </a:extLst>
            </p:cNvPr>
            <p:cNvGrpSpPr/>
            <p:nvPr/>
          </p:nvGrpSpPr>
          <p:grpSpPr>
            <a:xfrm>
              <a:off x="2286000" y="4307923"/>
              <a:ext cx="152400" cy="228600"/>
              <a:chOff x="2286000" y="1790700"/>
              <a:chExt cx="152400" cy="228600"/>
            </a:xfrm>
          </p:grpSpPr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81E6B21B-DB2C-4D1C-A188-62FE99604885}"/>
                  </a:ext>
                </a:extLst>
              </p:cNvPr>
              <p:cNvSpPr/>
              <p:nvPr/>
            </p:nvSpPr>
            <p:spPr>
              <a:xfrm>
                <a:off x="2286000" y="1828800"/>
                <a:ext cx="152400" cy="1524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id="{3718A817-97C0-48CA-A9D3-490C6E1BA8A9}"/>
                  </a:ext>
                </a:extLst>
              </p:cNvPr>
              <p:cNvCxnSpPr/>
              <p:nvPr/>
            </p:nvCxnSpPr>
            <p:spPr>
              <a:xfrm flipH="1">
                <a:off x="2286000" y="1790700"/>
                <a:ext cx="15240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C02E209-A913-4E86-A4D1-7FADB1B24B34}"/>
                </a:ext>
              </a:extLst>
            </p:cNvPr>
            <p:cNvSpPr txBox="1"/>
            <p:nvPr/>
          </p:nvSpPr>
          <p:spPr>
            <a:xfrm>
              <a:off x="2421220" y="4301346"/>
              <a:ext cx="7600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13mm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54B41A79-2040-4E9B-97AE-99077E7341A6}"/>
              </a:ext>
            </a:extLst>
          </p:cNvPr>
          <p:cNvGrpSpPr/>
          <p:nvPr/>
        </p:nvGrpSpPr>
        <p:grpSpPr>
          <a:xfrm>
            <a:off x="2333002" y="3983549"/>
            <a:ext cx="152400" cy="228600"/>
            <a:chOff x="2286000" y="1790700"/>
            <a:chExt cx="152400" cy="228600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CDA4D16-1F4C-4A9C-83AA-0E92D9A65A01}"/>
                </a:ext>
              </a:extLst>
            </p:cNvPr>
            <p:cNvSpPr/>
            <p:nvPr/>
          </p:nvSpPr>
          <p:spPr>
            <a:xfrm>
              <a:off x="2286000" y="18288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Connecteur droit 115">
              <a:extLst>
                <a:ext uri="{FF2B5EF4-FFF2-40B4-BE49-F238E27FC236}">
                  <a16:creationId xmlns:a16="http://schemas.microsoft.com/office/drawing/2014/main" id="{9CB3FB0B-57E9-46FE-8E80-0D1136170837}"/>
                </a:ext>
              </a:extLst>
            </p:cNvPr>
            <p:cNvCxnSpPr/>
            <p:nvPr/>
          </p:nvCxnSpPr>
          <p:spPr>
            <a:xfrm flipH="1">
              <a:off x="2286000" y="1790700"/>
              <a:ext cx="15240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07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838200"/>
            <a:ext cx="4114800" cy="1600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2468666" y="381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370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2400" y="14782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300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609600" y="1143000"/>
            <a:ext cx="4419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09600" y="2133600"/>
            <a:ext cx="4419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1066800" y="10668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1687082" y="10668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4479421" y="1078194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lipse 12"/>
          <p:cNvSpPr/>
          <p:nvPr/>
        </p:nvSpPr>
        <p:spPr>
          <a:xfrm>
            <a:off x="3886200" y="10668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066800" y="2068794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1692067" y="20574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lipse 15"/>
          <p:cNvSpPr/>
          <p:nvPr/>
        </p:nvSpPr>
        <p:spPr>
          <a:xfrm>
            <a:off x="4484406" y="2068794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lipse 16"/>
          <p:cNvSpPr/>
          <p:nvPr/>
        </p:nvSpPr>
        <p:spPr>
          <a:xfrm>
            <a:off x="3891185" y="20574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Connecteur droit 18"/>
          <p:cNvCxnSpPr/>
          <p:nvPr/>
        </p:nvCxnSpPr>
        <p:spPr>
          <a:xfrm>
            <a:off x="1143000" y="1143000"/>
            <a:ext cx="0" cy="1001994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759721" y="1131606"/>
            <a:ext cx="0" cy="1001994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962400" y="1131606"/>
            <a:ext cx="0" cy="1001994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560606" y="1131606"/>
            <a:ext cx="0" cy="1001994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609600" y="838200"/>
            <a:ext cx="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28600" y="85600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110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685800" y="2144994"/>
            <a:ext cx="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16907" y="2137133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110</a:t>
            </a:r>
          </a:p>
        </p:txBody>
      </p:sp>
      <p:cxnSp>
        <p:nvCxnSpPr>
          <p:cNvPr id="29" name="Connecteur droit avec flèche 28"/>
          <p:cNvCxnSpPr>
            <a:stCxn id="4" idx="1"/>
          </p:cNvCxnSpPr>
          <p:nvPr/>
        </p:nvCxnSpPr>
        <p:spPr>
          <a:xfrm>
            <a:off x="762000" y="1638300"/>
            <a:ext cx="381000" cy="56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1104900" y="1643997"/>
            <a:ext cx="654821" cy="56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937474" y="1651474"/>
            <a:ext cx="654821" cy="56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4545651" y="1657171"/>
            <a:ext cx="381000" cy="56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786926" y="135560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554197" y="138017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46675" y="137232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103406" y="135346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2829370" y="596068"/>
            <a:ext cx="0" cy="213360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2819400" y="2590800"/>
            <a:ext cx="2057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662585" y="259116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185</a:t>
            </a:r>
          </a:p>
        </p:txBody>
      </p:sp>
      <p:cxnSp>
        <p:nvCxnSpPr>
          <p:cNvPr id="45" name="Connecteur droit 44"/>
          <p:cNvCxnSpPr/>
          <p:nvPr/>
        </p:nvCxnSpPr>
        <p:spPr>
          <a:xfrm>
            <a:off x="685800" y="1662868"/>
            <a:ext cx="4363340" cy="1864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049140" y="1664732"/>
            <a:ext cx="0" cy="7850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5049140" y="1918763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150</a:t>
            </a:r>
          </a:p>
        </p:txBody>
      </p:sp>
      <p:sp>
        <p:nvSpPr>
          <p:cNvPr id="50" name="Ellipse 49"/>
          <p:cNvSpPr/>
          <p:nvPr/>
        </p:nvSpPr>
        <p:spPr>
          <a:xfrm>
            <a:off x="2566587" y="1402002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Ellipse 50"/>
          <p:cNvSpPr/>
          <p:nvPr/>
        </p:nvSpPr>
        <p:spPr>
          <a:xfrm>
            <a:off x="2959337" y="1387785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e 51"/>
          <p:cNvSpPr/>
          <p:nvPr/>
        </p:nvSpPr>
        <p:spPr>
          <a:xfrm>
            <a:off x="2560890" y="1797327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llipse 52"/>
          <p:cNvSpPr/>
          <p:nvPr/>
        </p:nvSpPr>
        <p:spPr>
          <a:xfrm>
            <a:off x="2958625" y="1796397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Connecteur droit 54"/>
          <p:cNvCxnSpPr/>
          <p:nvPr/>
        </p:nvCxnSpPr>
        <p:spPr>
          <a:xfrm flipH="1">
            <a:off x="2514600" y="1355604"/>
            <a:ext cx="596425" cy="625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2527063" y="1388007"/>
            <a:ext cx="584674" cy="560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2642787" y="1478202"/>
            <a:ext cx="0" cy="3953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3036249" y="1443485"/>
            <a:ext cx="0" cy="3953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2655961" y="1463985"/>
            <a:ext cx="380288" cy="36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2642787" y="1848764"/>
            <a:ext cx="380288" cy="36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>
            <a:off x="2655961" y="1353465"/>
            <a:ext cx="380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2718987" y="109209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3176187" y="1443485"/>
            <a:ext cx="0" cy="4300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3140223" y="150834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86926" y="3886200"/>
            <a:ext cx="4139725" cy="457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ZoneTexte 73"/>
          <p:cNvSpPr txBox="1"/>
          <p:nvPr/>
        </p:nvSpPr>
        <p:spPr>
          <a:xfrm>
            <a:off x="2342260" y="3516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370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343257" y="39686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1009117" y="3886200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1237717" y="3886200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4500787" y="3876284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4729387" y="3876284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1676400" y="3886200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1905000" y="3886200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3891185" y="3876284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119785" y="3876284"/>
            <a:ext cx="0" cy="4572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800457" y="2971800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ZoneTexte 88"/>
          <p:cNvSpPr txBox="1"/>
          <p:nvPr/>
        </p:nvSpPr>
        <p:spPr>
          <a:xfrm>
            <a:off x="1023359" y="29095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: </a:t>
            </a:r>
            <a:r>
              <a:rPr lang="en-US" sz="1200" dirty="0" err="1"/>
              <a:t>Filetage</a:t>
            </a:r>
            <a:r>
              <a:rPr lang="en-US" sz="1200" dirty="0"/>
              <a:t> vis M6 </a:t>
            </a:r>
            <a:r>
              <a:rPr lang="en-US" sz="1200" dirty="0" err="1"/>
              <a:t>traversant</a:t>
            </a:r>
            <a:endParaRPr lang="en-US" sz="1200" dirty="0"/>
          </a:p>
        </p:txBody>
      </p:sp>
      <p:sp>
        <p:nvSpPr>
          <p:cNvPr id="90" name="ZoneTexte 89"/>
          <p:cNvSpPr txBox="1"/>
          <p:nvPr/>
        </p:nvSpPr>
        <p:spPr>
          <a:xfrm>
            <a:off x="5562600" y="1508345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91" name="ZoneTexte 90"/>
          <p:cNvSpPr txBox="1"/>
          <p:nvPr/>
        </p:nvSpPr>
        <p:spPr>
          <a:xfrm>
            <a:off x="5943600" y="392021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profil</a:t>
            </a:r>
            <a:endParaRPr lang="en-US" dirty="0"/>
          </a:p>
        </p:txBody>
      </p:sp>
      <p:cxnSp>
        <p:nvCxnSpPr>
          <p:cNvPr id="93" name="Connecteur droit avec flèche 92"/>
          <p:cNvCxnSpPr/>
          <p:nvPr/>
        </p:nvCxnSpPr>
        <p:spPr>
          <a:xfrm>
            <a:off x="786926" y="3810000"/>
            <a:ext cx="3560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>
            <a:off x="4583397" y="3807151"/>
            <a:ext cx="3560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/>
          <p:nvPr/>
        </p:nvCxnSpPr>
        <p:spPr>
          <a:xfrm>
            <a:off x="1117363" y="3810000"/>
            <a:ext cx="6509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/>
          <p:nvPr/>
        </p:nvCxnSpPr>
        <p:spPr>
          <a:xfrm>
            <a:off x="3962400" y="3807151"/>
            <a:ext cx="6509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800457" y="354047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4595503" y="3509527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1306082" y="351686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4123346" y="35330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80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4500787" y="4724400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D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4500787" y="5586174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1</a:t>
            </a:r>
          </a:p>
        </p:txBody>
      </p:sp>
    </p:spTree>
    <p:extLst>
      <p:ext uri="{BB962C8B-B14F-4D97-AF65-F5344CB8AC3E}">
        <p14:creationId xmlns:p14="http://schemas.microsoft.com/office/powerpoint/2010/main" val="85683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752600"/>
            <a:ext cx="2895600" cy="838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1760434"/>
            <a:ext cx="2895600" cy="4191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477000" y="130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3400" y="1969984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35</a:t>
            </a:r>
          </a:p>
          <a:p>
            <a:endParaRPr lang="en-US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066800" y="1969984"/>
            <a:ext cx="2895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066800" y="2362200"/>
            <a:ext cx="2895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676400" y="1760434"/>
            <a:ext cx="0" cy="209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1676400" y="2381250"/>
            <a:ext cx="0" cy="209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352728" y="1726709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352728" y="2339316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</a:p>
        </p:txBody>
      </p:sp>
      <p:grpSp>
        <p:nvGrpSpPr>
          <p:cNvPr id="65" name="Groupe 64"/>
          <p:cNvGrpSpPr/>
          <p:nvPr/>
        </p:nvGrpSpPr>
        <p:grpSpPr>
          <a:xfrm>
            <a:off x="2114728" y="1676400"/>
            <a:ext cx="152400" cy="990600"/>
            <a:chOff x="1962328" y="1676400"/>
            <a:chExt cx="152400" cy="990600"/>
          </a:xfrm>
        </p:grpSpPr>
        <p:sp>
          <p:nvSpPr>
            <p:cNvPr id="16" name="Ellipse 15"/>
            <p:cNvSpPr/>
            <p:nvPr/>
          </p:nvSpPr>
          <p:spPr>
            <a:xfrm>
              <a:off x="1962328" y="1893784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962328" y="22860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necteur droit 20"/>
            <p:cNvCxnSpPr/>
            <p:nvPr/>
          </p:nvCxnSpPr>
          <p:spPr>
            <a:xfrm>
              <a:off x="2038528" y="1676400"/>
              <a:ext cx="0" cy="9906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upe 65"/>
          <p:cNvGrpSpPr/>
          <p:nvPr/>
        </p:nvGrpSpPr>
        <p:grpSpPr>
          <a:xfrm>
            <a:off x="2781300" y="1691602"/>
            <a:ext cx="152400" cy="990600"/>
            <a:chOff x="2914472" y="1691602"/>
            <a:chExt cx="152400" cy="990600"/>
          </a:xfrm>
        </p:grpSpPr>
        <p:sp>
          <p:nvSpPr>
            <p:cNvPr id="17" name="Ellipse 16"/>
            <p:cNvSpPr/>
            <p:nvPr/>
          </p:nvSpPr>
          <p:spPr>
            <a:xfrm>
              <a:off x="2914472" y="189414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914472" y="2286356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2990672" y="1691602"/>
              <a:ext cx="0" cy="9906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5" name="Connecteur droit avec flèche 24"/>
          <p:cNvCxnSpPr/>
          <p:nvPr/>
        </p:nvCxnSpPr>
        <p:spPr>
          <a:xfrm flipV="1">
            <a:off x="1066800" y="2624148"/>
            <a:ext cx="1124128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2857500" y="2624148"/>
            <a:ext cx="1104900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333500" y="2624149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70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305086" y="2624148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70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94A10B7-5514-4152-B000-19A876467C3D}"/>
              </a:ext>
            </a:extLst>
          </p:cNvPr>
          <p:cNvGrpSpPr/>
          <p:nvPr/>
        </p:nvGrpSpPr>
        <p:grpSpPr>
          <a:xfrm>
            <a:off x="1230950" y="2971800"/>
            <a:ext cx="2198046" cy="284079"/>
            <a:chOff x="1230950" y="2971800"/>
            <a:chExt cx="2198046" cy="284079"/>
          </a:xfrm>
        </p:grpSpPr>
        <p:sp>
          <p:nvSpPr>
            <p:cNvPr id="30" name="Ellipse 29"/>
            <p:cNvSpPr/>
            <p:nvPr/>
          </p:nvSpPr>
          <p:spPr>
            <a:xfrm>
              <a:off x="1230950" y="30480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383350" y="2971800"/>
              <a:ext cx="655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: </a:t>
              </a:r>
              <a:r>
                <a:rPr lang="en-US" sz="1200" dirty="0" err="1"/>
                <a:t>Trou</a:t>
              </a:r>
              <a:endParaRPr lang="en-US" sz="1200" dirty="0"/>
            </a:p>
          </p:txBody>
        </p:sp>
        <p:grpSp>
          <p:nvGrpSpPr>
            <p:cNvPr id="32" name="Groupe 31"/>
            <p:cNvGrpSpPr/>
            <p:nvPr/>
          </p:nvGrpSpPr>
          <p:grpSpPr>
            <a:xfrm>
              <a:off x="1905000" y="2995999"/>
              <a:ext cx="152400" cy="228600"/>
              <a:chOff x="2286000" y="1790700"/>
              <a:chExt cx="152400" cy="228600"/>
            </a:xfrm>
          </p:grpSpPr>
          <p:sp>
            <p:nvSpPr>
              <p:cNvPr id="33" name="Ellipse 32"/>
              <p:cNvSpPr/>
              <p:nvPr/>
            </p:nvSpPr>
            <p:spPr>
              <a:xfrm>
                <a:off x="2286000" y="1828800"/>
                <a:ext cx="152400" cy="1524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Connecteur droit 33"/>
              <p:cNvCxnSpPr/>
              <p:nvPr/>
            </p:nvCxnSpPr>
            <p:spPr>
              <a:xfrm flipH="1">
                <a:off x="2286000" y="1790700"/>
                <a:ext cx="15240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5" name="ZoneTexte 34"/>
            <p:cNvSpPr txBox="1"/>
            <p:nvPr/>
          </p:nvSpPr>
          <p:spPr>
            <a:xfrm>
              <a:off x="2038527" y="2978880"/>
              <a:ext cx="1390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4,2mm </a:t>
              </a:r>
              <a:r>
                <a:rPr lang="en-US" sz="1200" dirty="0" err="1"/>
                <a:t>traversant</a:t>
              </a:r>
              <a:r>
                <a:rPr lang="en-US" sz="1200" dirty="0"/>
                <a:t> </a:t>
              </a: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1603138" y="3429000"/>
            <a:ext cx="218113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37" name="ZoneTexte 36"/>
          <p:cNvSpPr txBox="1"/>
          <p:nvPr/>
        </p:nvSpPr>
        <p:spPr>
          <a:xfrm>
            <a:off x="2247900" y="141598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160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8153400" y="178531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39" name="Connecteur droit 38"/>
          <p:cNvCxnSpPr/>
          <p:nvPr/>
        </p:nvCxnSpPr>
        <p:spPr>
          <a:xfrm>
            <a:off x="5257800" y="1966958"/>
            <a:ext cx="2895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5562600" y="1890758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lipse 40"/>
          <p:cNvSpPr/>
          <p:nvPr/>
        </p:nvSpPr>
        <p:spPr>
          <a:xfrm>
            <a:off x="5878795" y="1890717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lipse 41"/>
          <p:cNvSpPr/>
          <p:nvPr/>
        </p:nvSpPr>
        <p:spPr>
          <a:xfrm>
            <a:off x="7391400" y="1890717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llipse 42"/>
          <p:cNvSpPr/>
          <p:nvPr/>
        </p:nvSpPr>
        <p:spPr>
          <a:xfrm>
            <a:off x="7696200" y="1890717"/>
            <a:ext cx="152400" cy="152400"/>
          </a:xfrm>
          <a:prstGeom prst="ellipse">
            <a:avLst/>
          </a:prstGeom>
          <a:noFill/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04418BFA-D143-48E2-84B2-EA257215A121}"/>
              </a:ext>
            </a:extLst>
          </p:cNvPr>
          <p:cNvGrpSpPr/>
          <p:nvPr/>
        </p:nvGrpSpPr>
        <p:grpSpPr>
          <a:xfrm>
            <a:off x="5486400" y="2561849"/>
            <a:ext cx="2494658" cy="276999"/>
            <a:chOff x="5486400" y="2561849"/>
            <a:chExt cx="2494658" cy="276999"/>
          </a:xfrm>
        </p:grpSpPr>
        <p:sp>
          <p:nvSpPr>
            <p:cNvPr id="44" name="Ellipse 43"/>
            <p:cNvSpPr/>
            <p:nvPr/>
          </p:nvSpPr>
          <p:spPr>
            <a:xfrm>
              <a:off x="5486400" y="262414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5660163" y="2561849"/>
              <a:ext cx="23208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: </a:t>
              </a:r>
              <a:r>
                <a:rPr lang="en-US" sz="1200" dirty="0" err="1"/>
                <a:t>Filetage</a:t>
              </a:r>
              <a:r>
                <a:rPr lang="en-US" sz="1200" dirty="0"/>
                <a:t> vis M4 </a:t>
              </a:r>
              <a:r>
                <a:rPr lang="en-US" sz="1200" dirty="0" err="1"/>
                <a:t>traversant</a:t>
              </a:r>
              <a:endParaRPr lang="en-US" sz="1200" dirty="0"/>
            </a:p>
          </p:txBody>
        </p:sp>
      </p:grpSp>
      <p:cxnSp>
        <p:nvCxnSpPr>
          <p:cNvPr id="47" name="Connecteur droit 46"/>
          <p:cNvCxnSpPr/>
          <p:nvPr/>
        </p:nvCxnSpPr>
        <p:spPr>
          <a:xfrm>
            <a:off x="5638800" y="1691602"/>
            <a:ext cx="0" cy="59439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5943600" y="1672785"/>
            <a:ext cx="0" cy="59439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7467600" y="1673141"/>
            <a:ext cx="0" cy="59439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7778097" y="1677236"/>
            <a:ext cx="0" cy="59439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5257800" y="2271634"/>
            <a:ext cx="4023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7772400" y="2260117"/>
            <a:ext cx="4023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5617436" y="2267183"/>
            <a:ext cx="326164" cy="44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7451933" y="2265335"/>
            <a:ext cx="326164" cy="44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197623" y="2299900"/>
            <a:ext cx="522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27.5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5617436" y="2301189"/>
            <a:ext cx="522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20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7458342" y="2299899"/>
            <a:ext cx="522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20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7778453" y="2299898"/>
            <a:ext cx="522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27.5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4671983" y="4734316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671983" y="5605758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2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726D159A-9910-46E1-A013-A3DDAC7A0890}"/>
              </a:ext>
            </a:extLst>
          </p:cNvPr>
          <p:cNvSpPr txBox="1"/>
          <p:nvPr/>
        </p:nvSpPr>
        <p:spPr>
          <a:xfrm>
            <a:off x="5645889" y="3392049"/>
            <a:ext cx="218113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Vue de </a:t>
            </a:r>
            <a:r>
              <a:rPr lang="en-US" dirty="0" err="1"/>
              <a:t>profil</a:t>
            </a:r>
            <a:endParaRPr lang="en-US" dirty="0"/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19FE231F-27C1-44DE-9968-5EDB220B79E3}"/>
              </a:ext>
            </a:extLst>
          </p:cNvPr>
          <p:cNvSpPr/>
          <p:nvPr/>
        </p:nvSpPr>
        <p:spPr>
          <a:xfrm>
            <a:off x="609600" y="5105399"/>
            <a:ext cx="3038386" cy="646319"/>
          </a:xfrm>
          <a:prstGeom prst="cube">
            <a:avLst>
              <a:gd name="adj" fmla="val 4104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2553793-094D-4FA3-86F2-7377B00C8D69}"/>
              </a:ext>
            </a:extLst>
          </p:cNvPr>
          <p:cNvSpPr txBox="1"/>
          <p:nvPr/>
        </p:nvSpPr>
        <p:spPr>
          <a:xfrm>
            <a:off x="1785893" y="465878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160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63779F2E-FA7C-4343-91B5-D76621F4CBCD}"/>
              </a:ext>
            </a:extLst>
          </p:cNvPr>
          <p:cNvSpPr txBox="1"/>
          <p:nvPr/>
        </p:nvSpPr>
        <p:spPr>
          <a:xfrm>
            <a:off x="266700" y="4856758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35</a:t>
            </a:r>
          </a:p>
          <a:p>
            <a:endParaRPr lang="en-US" dirty="0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50A0340E-E45D-4766-BBAA-7B1E01DAE3F5}"/>
              </a:ext>
            </a:extLst>
          </p:cNvPr>
          <p:cNvSpPr txBox="1"/>
          <p:nvPr/>
        </p:nvSpPr>
        <p:spPr>
          <a:xfrm>
            <a:off x="3647986" y="509379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9ED5193-2E0B-4B8C-B8E5-3C0877A9CDBC}"/>
              </a:ext>
            </a:extLst>
          </p:cNvPr>
          <p:cNvGrpSpPr/>
          <p:nvPr/>
        </p:nvGrpSpPr>
        <p:grpSpPr>
          <a:xfrm>
            <a:off x="990600" y="5503089"/>
            <a:ext cx="452497" cy="152400"/>
            <a:chOff x="990600" y="5503089"/>
            <a:chExt cx="452497" cy="152400"/>
          </a:xfrm>
        </p:grpSpPr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0AF9B88D-7336-4569-95F5-2DD3B0A05DAA}"/>
                </a:ext>
              </a:extLst>
            </p:cNvPr>
            <p:cNvSpPr/>
            <p:nvPr/>
          </p:nvSpPr>
          <p:spPr>
            <a:xfrm>
              <a:off x="990600" y="550308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99172B25-94DF-4A8C-AD59-DD8DA4C89320}"/>
                </a:ext>
              </a:extLst>
            </p:cNvPr>
            <p:cNvSpPr/>
            <p:nvPr/>
          </p:nvSpPr>
          <p:spPr>
            <a:xfrm>
              <a:off x="1290697" y="550308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807FDF94-689D-49ED-8209-065B594D0D15}"/>
              </a:ext>
            </a:extLst>
          </p:cNvPr>
          <p:cNvGrpSpPr/>
          <p:nvPr/>
        </p:nvGrpSpPr>
        <p:grpSpPr>
          <a:xfrm>
            <a:off x="2602971" y="5485324"/>
            <a:ext cx="452497" cy="152400"/>
            <a:chOff x="990600" y="5503089"/>
            <a:chExt cx="452497" cy="152400"/>
          </a:xfrm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9CAFC5BA-A02E-4EB1-A880-8203D7307843}"/>
                </a:ext>
              </a:extLst>
            </p:cNvPr>
            <p:cNvSpPr/>
            <p:nvPr/>
          </p:nvSpPr>
          <p:spPr>
            <a:xfrm>
              <a:off x="990600" y="550308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566CC567-2BEB-4F07-A0BE-2A05A45379E3}"/>
                </a:ext>
              </a:extLst>
            </p:cNvPr>
            <p:cNvSpPr/>
            <p:nvPr/>
          </p:nvSpPr>
          <p:spPr>
            <a:xfrm>
              <a:off x="1290697" y="550308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155BB5CA-2D78-49DA-A607-9D2BFA842164}"/>
              </a:ext>
            </a:extLst>
          </p:cNvPr>
          <p:cNvGrpSpPr/>
          <p:nvPr/>
        </p:nvGrpSpPr>
        <p:grpSpPr>
          <a:xfrm>
            <a:off x="1749123" y="5165203"/>
            <a:ext cx="155877" cy="150149"/>
            <a:chOff x="1749123" y="5165203"/>
            <a:chExt cx="155877" cy="150149"/>
          </a:xfrm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65F3856E-9B10-439B-B206-EA323858B120}"/>
                </a:ext>
              </a:extLst>
            </p:cNvPr>
            <p:cNvSpPr/>
            <p:nvPr/>
          </p:nvSpPr>
          <p:spPr>
            <a:xfrm>
              <a:off x="1785893" y="5165203"/>
              <a:ext cx="119107" cy="45719"/>
            </a:xfrm>
            <a:prstGeom prst="ellips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E709DF45-467C-47CC-AE8D-7FD4806179AB}"/>
                </a:ext>
              </a:extLst>
            </p:cNvPr>
            <p:cNvSpPr/>
            <p:nvPr/>
          </p:nvSpPr>
          <p:spPr>
            <a:xfrm>
              <a:off x="1749123" y="5269633"/>
              <a:ext cx="119107" cy="45719"/>
            </a:xfrm>
            <a:prstGeom prst="ellips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767B92A3-EC37-47EC-8E84-A1E7933EFFEC}"/>
              </a:ext>
            </a:extLst>
          </p:cNvPr>
          <p:cNvGrpSpPr/>
          <p:nvPr/>
        </p:nvGrpSpPr>
        <p:grpSpPr>
          <a:xfrm>
            <a:off x="2188547" y="5162801"/>
            <a:ext cx="155877" cy="150149"/>
            <a:chOff x="1749123" y="5165203"/>
            <a:chExt cx="155877" cy="150149"/>
          </a:xfrm>
        </p:grpSpPr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9EE52595-DE30-46C9-B360-B5A473B60C3B}"/>
                </a:ext>
              </a:extLst>
            </p:cNvPr>
            <p:cNvSpPr/>
            <p:nvPr/>
          </p:nvSpPr>
          <p:spPr>
            <a:xfrm>
              <a:off x="1785893" y="5165203"/>
              <a:ext cx="119107" cy="45719"/>
            </a:xfrm>
            <a:prstGeom prst="ellips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110D100B-4AF8-4D63-AACF-DA4C43AFFB09}"/>
                </a:ext>
              </a:extLst>
            </p:cNvPr>
            <p:cNvSpPr/>
            <p:nvPr/>
          </p:nvSpPr>
          <p:spPr>
            <a:xfrm>
              <a:off x="1749123" y="5269633"/>
              <a:ext cx="119107" cy="45719"/>
            </a:xfrm>
            <a:prstGeom prst="ellips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8" name="ZoneTexte 77">
            <a:extLst>
              <a:ext uri="{FF2B5EF4-FFF2-40B4-BE49-F238E27FC236}">
                <a16:creationId xmlns:a16="http://schemas.microsoft.com/office/drawing/2014/main" id="{FC9E137E-E7C5-4A15-BBC4-B9D97038CEFA}"/>
              </a:ext>
            </a:extLst>
          </p:cNvPr>
          <p:cNvSpPr txBox="1"/>
          <p:nvPr/>
        </p:nvSpPr>
        <p:spPr>
          <a:xfrm>
            <a:off x="947959" y="5876904"/>
            <a:ext cx="218113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Vue </a:t>
            </a:r>
            <a:r>
              <a:rPr lang="en-US" dirty="0" err="1"/>
              <a:t>d’ensemble</a:t>
            </a:r>
            <a:endParaRPr lang="en-US" dirty="0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0416C31-6D44-4321-A706-6CBA29CB063F}"/>
              </a:ext>
            </a:extLst>
          </p:cNvPr>
          <p:cNvCxnSpPr/>
          <p:nvPr/>
        </p:nvCxnSpPr>
        <p:spPr>
          <a:xfrm>
            <a:off x="1603138" y="4658786"/>
            <a:ext cx="378062" cy="529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D329FCA4-E88D-47FC-AFBA-1C7FF529E6BC}"/>
              </a:ext>
            </a:extLst>
          </p:cNvPr>
          <p:cNvGrpSpPr/>
          <p:nvPr/>
        </p:nvGrpSpPr>
        <p:grpSpPr>
          <a:xfrm>
            <a:off x="747467" y="4338709"/>
            <a:ext cx="2381628" cy="284079"/>
            <a:chOff x="1230950" y="2971800"/>
            <a:chExt cx="2381628" cy="284079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130F840A-3D26-4127-B95F-6E9D215C43C6}"/>
                </a:ext>
              </a:extLst>
            </p:cNvPr>
            <p:cNvSpPr/>
            <p:nvPr/>
          </p:nvSpPr>
          <p:spPr>
            <a:xfrm>
              <a:off x="1230950" y="3048000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8383002-27FB-41FA-8CE5-F1EB027CD220}"/>
                </a:ext>
              </a:extLst>
            </p:cNvPr>
            <p:cNvSpPr txBox="1"/>
            <p:nvPr/>
          </p:nvSpPr>
          <p:spPr>
            <a:xfrm>
              <a:off x="1383350" y="2971800"/>
              <a:ext cx="655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: </a:t>
              </a:r>
              <a:r>
                <a:rPr lang="en-US" sz="1200" dirty="0" err="1"/>
                <a:t>Trou</a:t>
              </a:r>
              <a:endParaRPr lang="en-US" sz="1200" dirty="0"/>
            </a:p>
          </p:txBody>
        </p:sp>
        <p:grpSp>
          <p:nvGrpSpPr>
            <p:cNvPr id="82" name="Groupe 81">
              <a:extLst>
                <a:ext uri="{FF2B5EF4-FFF2-40B4-BE49-F238E27FC236}">
                  <a16:creationId xmlns:a16="http://schemas.microsoft.com/office/drawing/2014/main" id="{DC74650C-DB88-47C6-BD3A-6378BFD8CE41}"/>
                </a:ext>
              </a:extLst>
            </p:cNvPr>
            <p:cNvGrpSpPr/>
            <p:nvPr/>
          </p:nvGrpSpPr>
          <p:grpSpPr>
            <a:xfrm>
              <a:off x="1905000" y="2995999"/>
              <a:ext cx="152400" cy="228600"/>
              <a:chOff x="2286000" y="1790700"/>
              <a:chExt cx="152400" cy="228600"/>
            </a:xfrm>
          </p:grpSpPr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CB583B11-7D5D-4A45-8180-DF15037F77E6}"/>
                  </a:ext>
                </a:extLst>
              </p:cNvPr>
              <p:cNvSpPr/>
              <p:nvPr/>
            </p:nvSpPr>
            <p:spPr>
              <a:xfrm>
                <a:off x="2286000" y="1828800"/>
                <a:ext cx="152400" cy="1524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5" name="Connecteur droit 84">
                <a:extLst>
                  <a:ext uri="{FF2B5EF4-FFF2-40B4-BE49-F238E27FC236}">
                    <a16:creationId xmlns:a16="http://schemas.microsoft.com/office/drawing/2014/main" id="{2F9CFAAC-6477-40F3-BD24-95A072D96DA8}"/>
                  </a:ext>
                </a:extLst>
              </p:cNvPr>
              <p:cNvCxnSpPr/>
              <p:nvPr/>
            </p:nvCxnSpPr>
            <p:spPr>
              <a:xfrm flipH="1">
                <a:off x="2286000" y="1790700"/>
                <a:ext cx="15240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87778EB-8661-49FC-B957-73C69F6772A9}"/>
                </a:ext>
              </a:extLst>
            </p:cNvPr>
            <p:cNvSpPr txBox="1"/>
            <p:nvPr/>
          </p:nvSpPr>
          <p:spPr>
            <a:xfrm>
              <a:off x="2038527" y="2978880"/>
              <a:ext cx="1574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4,2mm </a:t>
              </a:r>
              <a:r>
                <a:rPr lang="en-US" sz="1200" dirty="0" err="1"/>
                <a:t>traversant</a:t>
              </a:r>
              <a:r>
                <a:rPr lang="en-US" sz="1200" dirty="0"/>
                <a:t> </a:t>
              </a:r>
            </a:p>
          </p:txBody>
        </p:sp>
      </p:grp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E11E2D20-B4B7-410C-8D98-03604E27D702}"/>
              </a:ext>
            </a:extLst>
          </p:cNvPr>
          <p:cNvCxnSpPr>
            <a:cxnSpLocks/>
          </p:cNvCxnSpPr>
          <p:nvPr/>
        </p:nvCxnSpPr>
        <p:spPr>
          <a:xfrm flipH="1" flipV="1">
            <a:off x="2818725" y="5561525"/>
            <a:ext cx="343929" cy="438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431B2A03-B576-4DF6-9C65-9112DBB793F8}"/>
              </a:ext>
            </a:extLst>
          </p:cNvPr>
          <p:cNvGrpSpPr/>
          <p:nvPr/>
        </p:nvGrpSpPr>
        <p:grpSpPr>
          <a:xfrm>
            <a:off x="2743557" y="6007332"/>
            <a:ext cx="1590229" cy="461665"/>
            <a:chOff x="5486400" y="2561849"/>
            <a:chExt cx="2494658" cy="461665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76C45351-4B48-4D25-84C7-95FE4B4DB23D}"/>
                </a:ext>
              </a:extLst>
            </p:cNvPr>
            <p:cNvSpPr/>
            <p:nvPr/>
          </p:nvSpPr>
          <p:spPr>
            <a:xfrm>
              <a:off x="5486400" y="2624149"/>
              <a:ext cx="152400" cy="152400"/>
            </a:xfrm>
            <a:prstGeom prst="ellipse">
              <a:avLst/>
            </a:prstGeom>
            <a:noFill/>
            <a:ln w="63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3013E55-A322-4C33-9311-46D36B36516E}"/>
                </a:ext>
              </a:extLst>
            </p:cNvPr>
            <p:cNvSpPr txBox="1"/>
            <p:nvPr/>
          </p:nvSpPr>
          <p:spPr>
            <a:xfrm>
              <a:off x="5660163" y="2561849"/>
              <a:ext cx="2320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: </a:t>
              </a:r>
              <a:r>
                <a:rPr lang="en-US" sz="1200" dirty="0" err="1"/>
                <a:t>Filetage</a:t>
              </a:r>
              <a:r>
                <a:rPr lang="en-US" sz="1200" dirty="0"/>
                <a:t> vis M4 </a:t>
              </a:r>
              <a:r>
                <a:rPr lang="en-US" sz="1200" dirty="0" err="1"/>
                <a:t>traversant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750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345087" y="364486"/>
            <a:ext cx="7473432" cy="4662710"/>
            <a:chOff x="241677" y="334053"/>
            <a:chExt cx="11089021" cy="6447977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437F4F9D-5456-4111-B054-6586C0B0CCE9}"/>
                </a:ext>
              </a:extLst>
            </p:cNvPr>
            <p:cNvSpPr/>
            <p:nvPr/>
          </p:nvSpPr>
          <p:spPr>
            <a:xfrm>
              <a:off x="904352" y="1396721"/>
              <a:ext cx="783771" cy="40896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916B6D00-9E76-4F4F-BCD3-4EC30C0C4C10}"/>
                </a:ext>
              </a:extLst>
            </p:cNvPr>
            <p:cNvSpPr/>
            <p:nvPr/>
          </p:nvSpPr>
          <p:spPr>
            <a:xfrm>
              <a:off x="974691" y="1396722"/>
              <a:ext cx="783770" cy="40896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6FEF7BAD-5681-4EF1-B845-C5A2824FC6F8}"/>
                </a:ext>
              </a:extLst>
            </p:cNvPr>
            <p:cNvSpPr/>
            <p:nvPr/>
          </p:nvSpPr>
          <p:spPr>
            <a:xfrm>
              <a:off x="1155560" y="2377624"/>
              <a:ext cx="73686" cy="38449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ADD01C64-B39E-4415-9F57-E4733262364C}"/>
                </a:ext>
              </a:extLst>
            </p:cNvPr>
            <p:cNvSpPr/>
            <p:nvPr/>
          </p:nvSpPr>
          <p:spPr>
            <a:xfrm>
              <a:off x="1396720" y="2377624"/>
              <a:ext cx="73686" cy="38449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06782CB7-3BF8-47C9-8A72-B27A57F2CEBC}"/>
                </a:ext>
              </a:extLst>
            </p:cNvPr>
            <p:cNvSpPr/>
            <p:nvPr/>
          </p:nvSpPr>
          <p:spPr>
            <a:xfrm>
              <a:off x="1155560" y="4075792"/>
              <a:ext cx="73686" cy="38449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4851AF95-9103-435E-BF47-CB5A6520C23C}"/>
                </a:ext>
              </a:extLst>
            </p:cNvPr>
            <p:cNvSpPr/>
            <p:nvPr/>
          </p:nvSpPr>
          <p:spPr>
            <a:xfrm>
              <a:off x="1396720" y="4075792"/>
              <a:ext cx="73686" cy="38449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Cylindre 10">
              <a:extLst>
                <a:ext uri="{FF2B5EF4-FFF2-40B4-BE49-F238E27FC236}">
                  <a16:creationId xmlns:a16="http://schemas.microsoft.com/office/drawing/2014/main" id="{2E7AF07B-A988-4A42-B73D-815B66114D0D}"/>
                </a:ext>
              </a:extLst>
            </p:cNvPr>
            <p:cNvSpPr/>
            <p:nvPr/>
          </p:nvSpPr>
          <p:spPr>
            <a:xfrm rot="5400000">
              <a:off x="4688095" y="-772896"/>
              <a:ext cx="1419060" cy="8403794"/>
            </a:xfrm>
            <a:prstGeom prst="ca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7D949781-F662-4CA7-A6CA-1603D4977D00}"/>
                </a:ext>
              </a:extLst>
            </p:cNvPr>
            <p:cNvSpPr/>
            <p:nvPr/>
          </p:nvSpPr>
          <p:spPr>
            <a:xfrm>
              <a:off x="9033469" y="1396721"/>
              <a:ext cx="783771" cy="40896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D94E1ADF-DF16-41AE-902B-E2274EE26E75}"/>
                </a:ext>
              </a:extLst>
            </p:cNvPr>
            <p:cNvSpPr/>
            <p:nvPr/>
          </p:nvSpPr>
          <p:spPr>
            <a:xfrm>
              <a:off x="9103808" y="1396721"/>
              <a:ext cx="783771" cy="40896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1FF56778-6C7B-46C3-9DBA-A08E33D35D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4352" y="675698"/>
              <a:ext cx="0" cy="543811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8426A41C-CA38-4B44-B256-3E26E9431B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4031" y="703386"/>
              <a:ext cx="0" cy="137913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1BD514C2-FD5D-4487-ABFC-FF3EF04666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4352" y="675698"/>
              <a:ext cx="8679679" cy="7589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CC98E1D9-843B-44F3-8EFB-DEC82FBDD1F2}"/>
                </a:ext>
              </a:extLst>
            </p:cNvPr>
            <p:cNvSpPr txBox="1"/>
            <p:nvPr/>
          </p:nvSpPr>
          <p:spPr>
            <a:xfrm>
              <a:off x="4502219" y="334053"/>
              <a:ext cx="794903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328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9D68A3CE-970B-4988-9D49-E9D5DD98A7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4691" y="3335049"/>
              <a:ext cx="0" cy="294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F15A2AF4-BA71-44AA-A88F-C698874C92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3808" y="3441562"/>
              <a:ext cx="0" cy="2670377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E87C933F-4D4A-4372-A6E6-D814B03A36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33469" y="3441561"/>
              <a:ext cx="0" cy="283731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558AF1F1-FE3A-449B-972E-B146504923AE}"/>
                </a:ext>
              </a:extLst>
            </p:cNvPr>
            <p:cNvCxnSpPr>
              <a:cxnSpLocks/>
            </p:cNvCxnSpPr>
            <p:nvPr/>
          </p:nvCxnSpPr>
          <p:spPr>
            <a:xfrm>
              <a:off x="974691" y="6271288"/>
              <a:ext cx="805877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34B62A8-DD88-4D69-B198-06867C10038A}"/>
                </a:ext>
              </a:extLst>
            </p:cNvPr>
            <p:cNvSpPr txBox="1"/>
            <p:nvPr/>
          </p:nvSpPr>
          <p:spPr>
            <a:xfrm>
              <a:off x="4627203" y="6271287"/>
              <a:ext cx="794903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303</a:t>
              </a:r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98446157-FD26-4EAA-95CC-1F2BF44C0C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22348" y="2719471"/>
              <a:ext cx="0" cy="1419061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B2316D6-B1B3-4B29-A30A-D526786AF821}"/>
                </a:ext>
              </a:extLst>
            </p:cNvPr>
            <p:cNvSpPr txBox="1"/>
            <p:nvPr/>
          </p:nvSpPr>
          <p:spPr>
            <a:xfrm>
              <a:off x="6707269" y="3244333"/>
              <a:ext cx="621270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40</a:t>
              </a:r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E68CA2AD-8850-483A-BFC5-92A1A1D49E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97114" y="1396720"/>
              <a:ext cx="1105318" cy="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4B48E574-B617-4B82-9AFB-79D2EC295F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97114" y="5489680"/>
              <a:ext cx="1105318" cy="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3180CDD6-F7BC-43CE-A345-82B6818464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96955" y="1396721"/>
              <a:ext cx="0" cy="4089679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A68F0CF0-6228-4D71-81A0-91D720EBEF64}"/>
                </a:ext>
              </a:extLst>
            </p:cNvPr>
            <p:cNvSpPr txBox="1"/>
            <p:nvPr/>
          </p:nvSpPr>
          <p:spPr>
            <a:xfrm>
              <a:off x="10709428" y="3244333"/>
              <a:ext cx="621270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80</a:t>
              </a:r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1A4AC493-D4FD-466F-A798-B336FE4684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63" y="6111939"/>
              <a:ext cx="20898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2950EBA9-C4EB-450A-8BDF-BF1DC9ECB785}"/>
                </a:ext>
              </a:extLst>
            </p:cNvPr>
            <p:cNvSpPr txBox="1"/>
            <p:nvPr/>
          </p:nvSpPr>
          <p:spPr>
            <a:xfrm>
              <a:off x="241677" y="5909549"/>
              <a:ext cx="621270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10</a:t>
              </a:r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E88C2544-FDB1-4A7E-A9D0-3A19584A02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5980" y="6111939"/>
              <a:ext cx="20898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D43D05E9-F2DF-4766-8B33-A4896CD922DB}"/>
                </a:ext>
              </a:extLst>
            </p:cNvPr>
            <p:cNvSpPr txBox="1"/>
            <p:nvPr/>
          </p:nvSpPr>
          <p:spPr>
            <a:xfrm>
              <a:off x="9124757" y="5927273"/>
              <a:ext cx="621270" cy="510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10</a:t>
              </a:r>
            </a:p>
          </p:txBody>
        </p:sp>
      </p:grpSp>
      <p:sp>
        <p:nvSpPr>
          <p:cNvPr id="38" name="Cylindre 37"/>
          <p:cNvSpPr/>
          <p:nvPr/>
        </p:nvSpPr>
        <p:spPr>
          <a:xfrm rot="5400000">
            <a:off x="6649593" y="3192694"/>
            <a:ext cx="266700" cy="125973"/>
          </a:xfrm>
          <a:prstGeom prst="ca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ylindre 38"/>
          <p:cNvSpPr/>
          <p:nvPr/>
        </p:nvSpPr>
        <p:spPr>
          <a:xfrm rot="5400000">
            <a:off x="6445018" y="1203295"/>
            <a:ext cx="266700" cy="125973"/>
          </a:xfrm>
          <a:prstGeom prst="ca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ylindre 39"/>
          <p:cNvSpPr/>
          <p:nvPr/>
        </p:nvSpPr>
        <p:spPr>
          <a:xfrm rot="5400000">
            <a:off x="6295299" y="3185973"/>
            <a:ext cx="266700" cy="125973"/>
          </a:xfrm>
          <a:prstGeom prst="ca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ZoneTexte 42"/>
          <p:cNvSpPr txBox="1"/>
          <p:nvPr/>
        </p:nvSpPr>
        <p:spPr>
          <a:xfrm>
            <a:off x="76200" y="2534589"/>
            <a:ext cx="665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270305" y="2317657"/>
            <a:ext cx="98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Sommet</a:t>
            </a:r>
            <a:endParaRPr lang="en-US" dirty="0"/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6698998" y="3429000"/>
            <a:ext cx="16789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D43D05E9-F2DF-4766-8B33-A4896CD922DB}"/>
              </a:ext>
            </a:extLst>
          </p:cNvPr>
          <p:cNvSpPr txBox="1"/>
          <p:nvPr/>
        </p:nvSpPr>
        <p:spPr>
          <a:xfrm>
            <a:off x="6641355" y="34528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5</a:t>
            </a:r>
          </a:p>
        </p:txBody>
      </p:sp>
      <p:cxnSp>
        <p:nvCxnSpPr>
          <p:cNvPr id="49" name="Connecteur droit avec flèche 48"/>
          <p:cNvCxnSpPr/>
          <p:nvPr/>
        </p:nvCxnSpPr>
        <p:spPr>
          <a:xfrm>
            <a:off x="6943041" y="3080355"/>
            <a:ext cx="0" cy="33720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D43D05E9-F2DF-4766-8B33-A4896CD922DB}"/>
              </a:ext>
            </a:extLst>
          </p:cNvPr>
          <p:cNvSpPr txBox="1"/>
          <p:nvPr/>
        </p:nvSpPr>
        <p:spPr>
          <a:xfrm>
            <a:off x="6926190" y="30347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06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/>
          <p:cNvGrpSpPr/>
          <p:nvPr/>
        </p:nvGrpSpPr>
        <p:grpSpPr>
          <a:xfrm>
            <a:off x="761131" y="691130"/>
            <a:ext cx="2673368" cy="3699669"/>
            <a:chOff x="2077977" y="888869"/>
            <a:chExt cx="4018023" cy="556053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48D807B1-ACBE-4FEE-ACAC-4ED5C2731C78}"/>
                </a:ext>
              </a:extLst>
            </p:cNvPr>
            <p:cNvSpPr/>
            <p:nvPr/>
          </p:nvSpPr>
          <p:spPr>
            <a:xfrm>
              <a:off x="2082800" y="1290320"/>
              <a:ext cx="3606800" cy="36068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E6F24156-1B42-4D86-B6EE-982DF5336566}"/>
                </a:ext>
              </a:extLst>
            </p:cNvPr>
            <p:cNvCxnSpPr>
              <a:stCxn id="4" idx="1"/>
            </p:cNvCxnSpPr>
            <p:nvPr/>
          </p:nvCxnSpPr>
          <p:spPr>
            <a:xfrm>
              <a:off x="2611004" y="1818524"/>
              <a:ext cx="2509636" cy="257059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573747A5-2863-4DBB-9DED-749489FE1273}"/>
                </a:ext>
              </a:extLst>
            </p:cNvPr>
            <p:cNvCxnSpPr>
              <a:stCxn id="4" idx="7"/>
              <a:endCxn id="4" idx="3"/>
            </p:cNvCxnSpPr>
            <p:nvPr/>
          </p:nvCxnSpPr>
          <p:spPr>
            <a:xfrm flipH="1">
              <a:off x="2611004" y="1818524"/>
              <a:ext cx="2550392" cy="255039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C1F331C3-E663-48B8-9254-61981066FC7C}"/>
                </a:ext>
              </a:extLst>
            </p:cNvPr>
            <p:cNvSpPr/>
            <p:nvPr/>
          </p:nvSpPr>
          <p:spPr>
            <a:xfrm>
              <a:off x="3033914" y="2261235"/>
              <a:ext cx="335280" cy="335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0276F631-7754-4BC9-88C5-6D50A92C3D4A}"/>
                </a:ext>
              </a:extLst>
            </p:cNvPr>
            <p:cNvCxnSpPr>
              <a:stCxn id="7" idx="7"/>
              <a:endCxn id="7" idx="3"/>
            </p:cNvCxnSpPr>
            <p:nvPr/>
          </p:nvCxnSpPr>
          <p:spPr>
            <a:xfrm flipH="1">
              <a:off x="3083015" y="231033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BBC5EE88-EA33-4FB0-8282-8E7B53276035}"/>
                </a:ext>
              </a:extLst>
            </p:cNvPr>
            <p:cNvCxnSpPr>
              <a:stCxn id="7" idx="1"/>
            </p:cNvCxnSpPr>
            <p:nvPr/>
          </p:nvCxnSpPr>
          <p:spPr>
            <a:xfrm>
              <a:off x="3083015" y="231033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CF46265-7B8C-49E9-9F58-9FDBAAC56C36}"/>
                </a:ext>
              </a:extLst>
            </p:cNvPr>
            <p:cNvSpPr/>
            <p:nvPr/>
          </p:nvSpPr>
          <p:spPr>
            <a:xfrm>
              <a:off x="4375034" y="2261235"/>
              <a:ext cx="335280" cy="335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E406528F-64E6-4AD7-91BD-A55CBDB5C21C}"/>
                </a:ext>
              </a:extLst>
            </p:cNvPr>
            <p:cNvCxnSpPr>
              <a:stCxn id="10" idx="7"/>
              <a:endCxn id="10" idx="3"/>
            </p:cNvCxnSpPr>
            <p:nvPr/>
          </p:nvCxnSpPr>
          <p:spPr>
            <a:xfrm flipH="1">
              <a:off x="4424135" y="231033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4793CD69-6AFD-4A4D-B650-24D4FCB5E920}"/>
                </a:ext>
              </a:extLst>
            </p:cNvPr>
            <p:cNvCxnSpPr>
              <a:stCxn id="10" idx="1"/>
            </p:cNvCxnSpPr>
            <p:nvPr/>
          </p:nvCxnSpPr>
          <p:spPr>
            <a:xfrm>
              <a:off x="4424135" y="231033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7D978896-79D3-40E6-A837-01A2ACC42F73}"/>
                </a:ext>
              </a:extLst>
            </p:cNvPr>
            <p:cNvSpPr/>
            <p:nvPr/>
          </p:nvSpPr>
          <p:spPr>
            <a:xfrm>
              <a:off x="4375034" y="3621405"/>
              <a:ext cx="335280" cy="335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D7B3F557-161C-4677-A0D4-0834215BA7CA}"/>
                </a:ext>
              </a:extLst>
            </p:cNvPr>
            <p:cNvCxnSpPr>
              <a:stCxn id="13" idx="7"/>
              <a:endCxn id="13" idx="3"/>
            </p:cNvCxnSpPr>
            <p:nvPr/>
          </p:nvCxnSpPr>
          <p:spPr>
            <a:xfrm flipH="1">
              <a:off x="4424135" y="367050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C7690D43-1B6B-4B0C-B97D-17CE32FF4C34}"/>
                </a:ext>
              </a:extLst>
            </p:cNvPr>
            <p:cNvCxnSpPr>
              <a:stCxn id="13" idx="1"/>
            </p:cNvCxnSpPr>
            <p:nvPr/>
          </p:nvCxnSpPr>
          <p:spPr>
            <a:xfrm>
              <a:off x="4424135" y="367050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79B703FB-66B2-451A-8996-2031F3B6E532}"/>
                </a:ext>
              </a:extLst>
            </p:cNvPr>
            <p:cNvSpPr/>
            <p:nvPr/>
          </p:nvSpPr>
          <p:spPr>
            <a:xfrm>
              <a:off x="3033914" y="3621405"/>
              <a:ext cx="335280" cy="335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CE952EA3-0ED9-4C57-8380-92CCA28BAA48}"/>
                </a:ext>
              </a:extLst>
            </p:cNvPr>
            <p:cNvCxnSpPr>
              <a:stCxn id="16" idx="7"/>
              <a:endCxn id="16" idx="3"/>
            </p:cNvCxnSpPr>
            <p:nvPr/>
          </p:nvCxnSpPr>
          <p:spPr>
            <a:xfrm flipH="1">
              <a:off x="3083015" y="367050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64D91DFD-7530-44A8-8C94-F45F27635BCE}"/>
                </a:ext>
              </a:extLst>
            </p:cNvPr>
            <p:cNvCxnSpPr>
              <a:stCxn id="16" idx="1"/>
            </p:cNvCxnSpPr>
            <p:nvPr/>
          </p:nvCxnSpPr>
          <p:spPr>
            <a:xfrm>
              <a:off x="3083015" y="3670506"/>
              <a:ext cx="237078" cy="23707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3D4D7730-C636-4187-8E4A-B561ACE07B93}"/>
                </a:ext>
              </a:extLst>
            </p:cNvPr>
            <p:cNvCxnSpPr>
              <a:cxnSpLocks/>
            </p:cNvCxnSpPr>
            <p:nvPr/>
          </p:nvCxnSpPr>
          <p:spPr>
            <a:xfrm>
              <a:off x="3198495" y="2428875"/>
              <a:ext cx="289750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536878EF-B6C5-42E6-A8EF-89A98399C191}"/>
                </a:ext>
              </a:extLst>
            </p:cNvPr>
            <p:cNvCxnSpPr>
              <a:cxnSpLocks/>
            </p:cNvCxnSpPr>
            <p:nvPr/>
          </p:nvCxnSpPr>
          <p:spPr>
            <a:xfrm>
              <a:off x="3198495" y="3795395"/>
              <a:ext cx="289750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B3F6DFB3-9C51-41AD-9025-AFA46A07A2D3}"/>
                </a:ext>
              </a:extLst>
            </p:cNvPr>
            <p:cNvCxnSpPr/>
            <p:nvPr/>
          </p:nvCxnSpPr>
          <p:spPr>
            <a:xfrm>
              <a:off x="6096000" y="2426970"/>
              <a:ext cx="0" cy="13665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7B801219-D562-485B-936D-A293680BAE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34315" y="2426970"/>
              <a:ext cx="1" cy="27889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A2F2B1C-C90F-4ADF-8703-92B2592E27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98376" y="2426970"/>
              <a:ext cx="1" cy="27889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3D3A8CAD-1F11-48BD-A041-D966892A0172}"/>
                </a:ext>
              </a:extLst>
            </p:cNvPr>
            <p:cNvCxnSpPr>
              <a:cxnSpLocks/>
            </p:cNvCxnSpPr>
            <p:nvPr/>
          </p:nvCxnSpPr>
          <p:spPr>
            <a:xfrm>
              <a:off x="3198376" y="5215890"/>
              <a:ext cx="1335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07F81C-6B42-432B-A83F-1481BF18E736}"/>
                </a:ext>
              </a:extLst>
            </p:cNvPr>
            <p:cNvSpPr txBox="1"/>
            <p:nvPr/>
          </p:nvSpPr>
          <p:spPr>
            <a:xfrm>
              <a:off x="3472648" y="5218668"/>
              <a:ext cx="629304" cy="555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50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B2880C3A-9F39-4EE9-9CC8-8F9DA7C584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82682" y="3093720"/>
              <a:ext cx="1" cy="27889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0D7A4C1E-85F7-4606-BAFD-167092BD7D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4894" y="3093720"/>
              <a:ext cx="1" cy="27889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5E51B97F-2DCE-43D1-A45F-40F54C5CB90B}"/>
                </a:ext>
              </a:extLst>
            </p:cNvPr>
            <p:cNvCxnSpPr>
              <a:cxnSpLocks/>
            </p:cNvCxnSpPr>
            <p:nvPr/>
          </p:nvCxnSpPr>
          <p:spPr>
            <a:xfrm>
              <a:off x="2077977" y="5879092"/>
              <a:ext cx="360691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E251D801-410D-4324-971D-C532FBCAB5BB}"/>
                </a:ext>
              </a:extLst>
            </p:cNvPr>
            <p:cNvSpPr txBox="1"/>
            <p:nvPr/>
          </p:nvSpPr>
          <p:spPr>
            <a:xfrm>
              <a:off x="3487738" y="5894307"/>
              <a:ext cx="629304" cy="555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80</a:t>
              </a:r>
            </a:p>
          </p:txBody>
        </p: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CFE5405B-8C27-4609-A17E-9944C504DF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09333" y="888869"/>
              <a:ext cx="0" cy="152572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E554C77B-21B9-46F2-BAA1-A2E5D3C8BD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4351" y="888869"/>
              <a:ext cx="0" cy="152572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e 40"/>
          <p:cNvGrpSpPr/>
          <p:nvPr/>
        </p:nvGrpSpPr>
        <p:grpSpPr>
          <a:xfrm>
            <a:off x="1864953" y="170258"/>
            <a:ext cx="1124532" cy="624801"/>
            <a:chOff x="4125111" y="297993"/>
            <a:chExt cx="1124532" cy="624801"/>
          </a:xfrm>
        </p:grpSpPr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0EFDC96B-193E-45FB-9477-B93250F41189}"/>
                </a:ext>
              </a:extLst>
            </p:cNvPr>
            <p:cNvSpPr txBox="1"/>
            <p:nvPr/>
          </p:nvSpPr>
          <p:spPr>
            <a:xfrm>
              <a:off x="4396524" y="553462"/>
              <a:ext cx="853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6,2mm</a:t>
              </a: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086AD898-E9D2-4502-B833-8892897559AF}"/>
                </a:ext>
              </a:extLst>
            </p:cNvPr>
            <p:cNvSpPr/>
            <p:nvPr/>
          </p:nvSpPr>
          <p:spPr>
            <a:xfrm>
              <a:off x="4295765" y="677427"/>
              <a:ext cx="140208" cy="1402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5BD68D91-5B93-47BA-8528-B4EF7FEC56F5}"/>
                </a:ext>
              </a:extLst>
            </p:cNvPr>
            <p:cNvCxnSpPr/>
            <p:nvPr/>
          </p:nvCxnSpPr>
          <p:spPr>
            <a:xfrm flipV="1">
              <a:off x="4277985" y="657223"/>
              <a:ext cx="177048" cy="177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D8BAC9F-E1AB-4D6D-B452-F97106055B9E}"/>
                </a:ext>
              </a:extLst>
            </p:cNvPr>
            <p:cNvSpPr txBox="1"/>
            <p:nvPr/>
          </p:nvSpPr>
          <p:spPr>
            <a:xfrm>
              <a:off x="4125111" y="297993"/>
              <a:ext cx="9955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Trous de</a:t>
              </a: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3807F81C-6B42-432B-A83F-1481BF18E736}"/>
              </a:ext>
            </a:extLst>
          </p:cNvPr>
          <p:cNvSpPr txBox="1"/>
          <p:nvPr/>
        </p:nvSpPr>
        <p:spPr>
          <a:xfrm>
            <a:off x="3505200" y="20462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50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685800" y="4648200"/>
            <a:ext cx="247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</a:t>
            </a:r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48D807B1-ACBE-4FEE-ACAC-4ED5C2731C78}"/>
              </a:ext>
            </a:extLst>
          </p:cNvPr>
          <p:cNvSpPr/>
          <p:nvPr/>
        </p:nvSpPr>
        <p:spPr>
          <a:xfrm>
            <a:off x="5257800" y="1092084"/>
            <a:ext cx="2399763" cy="23997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B2880C3A-9F39-4EE9-9CC8-8F9DA7C5840C}"/>
              </a:ext>
            </a:extLst>
          </p:cNvPr>
          <p:cNvCxnSpPr>
            <a:cxnSpLocks/>
          </p:cNvCxnSpPr>
          <p:nvPr/>
        </p:nvCxnSpPr>
        <p:spPr>
          <a:xfrm flipV="1">
            <a:off x="5257799" y="2250957"/>
            <a:ext cx="1" cy="18555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B2880C3A-9F39-4EE9-9CC8-8F9DA7C5840C}"/>
              </a:ext>
            </a:extLst>
          </p:cNvPr>
          <p:cNvCxnSpPr>
            <a:cxnSpLocks/>
          </p:cNvCxnSpPr>
          <p:nvPr/>
        </p:nvCxnSpPr>
        <p:spPr>
          <a:xfrm flipV="1">
            <a:off x="7657562" y="2254398"/>
            <a:ext cx="1" cy="18555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5E51B97F-2DCE-43D1-A45F-40F54C5CB90B}"/>
              </a:ext>
            </a:extLst>
          </p:cNvPr>
          <p:cNvCxnSpPr>
            <a:cxnSpLocks/>
          </p:cNvCxnSpPr>
          <p:nvPr/>
        </p:nvCxnSpPr>
        <p:spPr>
          <a:xfrm>
            <a:off x="5257721" y="4109989"/>
            <a:ext cx="2399841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>
            <a:extLst>
              <a:ext uri="{FF2B5EF4-FFF2-40B4-BE49-F238E27FC236}">
                <a16:creationId xmlns:a16="http://schemas.microsoft.com/office/drawing/2014/main" id="{E251D801-410D-4324-971D-C532FBCAB5BB}"/>
              </a:ext>
            </a:extLst>
          </p:cNvPr>
          <p:cNvSpPr txBox="1"/>
          <p:nvPr/>
        </p:nvSpPr>
        <p:spPr>
          <a:xfrm>
            <a:off x="5152088" y="226526"/>
            <a:ext cx="1082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Filetage vis M6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5287631" y="4656472"/>
            <a:ext cx="247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Sommet</a:t>
            </a:r>
            <a:r>
              <a:rPr lang="en-US" dirty="0"/>
              <a:t> </a:t>
            </a:r>
            <a:r>
              <a:rPr lang="en-US" dirty="0" err="1"/>
              <a:t>vue</a:t>
            </a:r>
            <a:r>
              <a:rPr lang="en-US" dirty="0"/>
              <a:t> de </a:t>
            </a:r>
            <a:r>
              <a:rPr lang="en-US" dirty="0" err="1"/>
              <a:t>dessus</a:t>
            </a:r>
            <a:endParaRPr lang="en-US" dirty="0"/>
          </a:p>
        </p:txBody>
      </p:sp>
      <p:sp>
        <p:nvSpPr>
          <p:cNvPr id="50" name="ZoneTexte 49"/>
          <p:cNvSpPr txBox="1"/>
          <p:nvPr/>
        </p:nvSpPr>
        <p:spPr>
          <a:xfrm>
            <a:off x="448264" y="5486400"/>
            <a:ext cx="28283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Pièce F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4493951" y="5469381"/>
            <a:ext cx="4065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/>
              <a:t>Nombre</a:t>
            </a:r>
            <a:r>
              <a:rPr lang="en-US" sz="5000" dirty="0"/>
              <a:t> : 1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3807F81C-6B42-432B-A83F-1481BF18E736}"/>
              </a:ext>
            </a:extLst>
          </p:cNvPr>
          <p:cNvSpPr txBox="1"/>
          <p:nvPr/>
        </p:nvSpPr>
        <p:spPr>
          <a:xfrm>
            <a:off x="6248288" y="12350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50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3807F81C-6B42-432B-A83F-1481BF18E736}"/>
              </a:ext>
            </a:extLst>
          </p:cNvPr>
          <p:cNvSpPr txBox="1"/>
          <p:nvPr/>
        </p:nvSpPr>
        <p:spPr>
          <a:xfrm>
            <a:off x="6961925" y="2264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65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3807F81C-6B42-432B-A83F-1481BF18E736}"/>
              </a:ext>
            </a:extLst>
          </p:cNvPr>
          <p:cNvSpPr txBox="1"/>
          <p:nvPr/>
        </p:nvSpPr>
        <p:spPr>
          <a:xfrm>
            <a:off x="5548889" y="22543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65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15571539-F04E-4841-B56F-D2C2D5C0EF26}"/>
              </a:ext>
            </a:extLst>
          </p:cNvPr>
          <p:cNvGrpSpPr/>
          <p:nvPr/>
        </p:nvGrpSpPr>
        <p:grpSpPr>
          <a:xfrm>
            <a:off x="5528196" y="1471755"/>
            <a:ext cx="396791" cy="366209"/>
            <a:chOff x="5528196" y="1471755"/>
            <a:chExt cx="396791" cy="366209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C1F331C3-E663-48B8-9254-61981066FC7C}"/>
                </a:ext>
              </a:extLst>
            </p:cNvPr>
            <p:cNvSpPr/>
            <p:nvPr/>
          </p:nvSpPr>
          <p:spPr>
            <a:xfrm>
              <a:off x="5528196" y="1471755"/>
              <a:ext cx="396791" cy="366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3DFBFC17-6404-4BA8-AD91-99ED2CE3AB38}"/>
                </a:ext>
              </a:extLst>
            </p:cNvPr>
            <p:cNvSpPr/>
            <p:nvPr/>
          </p:nvSpPr>
          <p:spPr>
            <a:xfrm>
              <a:off x="5639103" y="1565275"/>
              <a:ext cx="172279" cy="1791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88" name="Groupe 87">
            <a:extLst>
              <a:ext uri="{FF2B5EF4-FFF2-40B4-BE49-F238E27FC236}">
                <a16:creationId xmlns:a16="http://schemas.microsoft.com/office/drawing/2014/main" id="{CC919283-7EB1-4641-BD22-4C6701712F42}"/>
              </a:ext>
            </a:extLst>
          </p:cNvPr>
          <p:cNvGrpSpPr/>
          <p:nvPr/>
        </p:nvGrpSpPr>
        <p:grpSpPr>
          <a:xfrm>
            <a:off x="6990293" y="1453789"/>
            <a:ext cx="396791" cy="366209"/>
            <a:chOff x="5528196" y="1471755"/>
            <a:chExt cx="396791" cy="366209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9654B2F-9F81-49B7-90EA-9B6D0E1BE910}"/>
                </a:ext>
              </a:extLst>
            </p:cNvPr>
            <p:cNvSpPr/>
            <p:nvPr/>
          </p:nvSpPr>
          <p:spPr>
            <a:xfrm>
              <a:off x="5528196" y="1471755"/>
              <a:ext cx="396791" cy="366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ABA1E6F1-8BE9-4DE5-AB07-0CAA4791B247}"/>
                </a:ext>
              </a:extLst>
            </p:cNvPr>
            <p:cNvSpPr/>
            <p:nvPr/>
          </p:nvSpPr>
          <p:spPr>
            <a:xfrm>
              <a:off x="5639103" y="1565275"/>
              <a:ext cx="172279" cy="1791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E1FE259C-A223-4844-BC9B-F8F7B86658FD}"/>
              </a:ext>
            </a:extLst>
          </p:cNvPr>
          <p:cNvGrpSpPr/>
          <p:nvPr/>
        </p:nvGrpSpPr>
        <p:grpSpPr>
          <a:xfrm>
            <a:off x="6270201" y="3115586"/>
            <a:ext cx="396791" cy="366209"/>
            <a:chOff x="5528196" y="1471755"/>
            <a:chExt cx="396791" cy="366209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6AD71D5D-DD45-4714-BCAC-FF354D24369E}"/>
                </a:ext>
              </a:extLst>
            </p:cNvPr>
            <p:cNvSpPr/>
            <p:nvPr/>
          </p:nvSpPr>
          <p:spPr>
            <a:xfrm>
              <a:off x="5528196" y="1471755"/>
              <a:ext cx="396791" cy="366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B56ABB42-1B54-42CF-AA39-4E7BB4742956}"/>
                </a:ext>
              </a:extLst>
            </p:cNvPr>
            <p:cNvSpPr/>
            <p:nvPr/>
          </p:nvSpPr>
          <p:spPr>
            <a:xfrm>
              <a:off x="5639103" y="1565275"/>
              <a:ext cx="172279" cy="1791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E554C77B-21B9-46F2-BAA1-A2E5D3C8BDD1}"/>
              </a:ext>
            </a:extLst>
          </p:cNvPr>
          <p:cNvCxnSpPr>
            <a:cxnSpLocks/>
          </p:cNvCxnSpPr>
          <p:nvPr/>
        </p:nvCxnSpPr>
        <p:spPr>
          <a:xfrm flipV="1">
            <a:off x="5639103" y="745634"/>
            <a:ext cx="0" cy="101513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CFE5405B-8C27-4609-A17E-9944C504DF27}"/>
              </a:ext>
            </a:extLst>
          </p:cNvPr>
          <p:cNvCxnSpPr>
            <a:cxnSpLocks/>
          </p:cNvCxnSpPr>
          <p:nvPr/>
        </p:nvCxnSpPr>
        <p:spPr>
          <a:xfrm flipV="1">
            <a:off x="5822447" y="745634"/>
            <a:ext cx="0" cy="101513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4ADEC23A-083E-43D4-B527-9E529389A10F}"/>
              </a:ext>
            </a:extLst>
          </p:cNvPr>
          <p:cNvCxnSpPr>
            <a:cxnSpLocks/>
          </p:cNvCxnSpPr>
          <p:nvPr/>
        </p:nvCxnSpPr>
        <p:spPr>
          <a:xfrm flipV="1">
            <a:off x="5152088" y="1453789"/>
            <a:ext cx="670359" cy="1796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7F305E65-6642-4292-8574-9E157AB7C380}"/>
              </a:ext>
            </a:extLst>
          </p:cNvPr>
          <p:cNvCxnSpPr>
            <a:cxnSpLocks/>
          </p:cNvCxnSpPr>
          <p:nvPr/>
        </p:nvCxnSpPr>
        <p:spPr>
          <a:xfrm flipV="1">
            <a:off x="5193016" y="1847935"/>
            <a:ext cx="670359" cy="1796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9F164673-9946-4AE6-AFA5-18DA4906DB56}"/>
              </a:ext>
            </a:extLst>
          </p:cNvPr>
          <p:cNvCxnSpPr>
            <a:cxnSpLocks/>
          </p:cNvCxnSpPr>
          <p:nvPr/>
        </p:nvCxnSpPr>
        <p:spPr>
          <a:xfrm>
            <a:off x="5191544" y="1471755"/>
            <a:ext cx="13351" cy="3941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ZoneTexte 60">
            <a:extLst>
              <a:ext uri="{FF2B5EF4-FFF2-40B4-BE49-F238E27FC236}">
                <a16:creationId xmlns:a16="http://schemas.microsoft.com/office/drawing/2014/main" id="{66998291-FDD1-457C-89C7-04FD0EEF6A71}"/>
              </a:ext>
            </a:extLst>
          </p:cNvPr>
          <p:cNvSpPr txBox="1"/>
          <p:nvPr/>
        </p:nvSpPr>
        <p:spPr>
          <a:xfrm>
            <a:off x="4834617" y="1468913"/>
            <a:ext cx="46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12</a:t>
            </a:r>
          </a:p>
        </p:txBody>
      </p: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CAB589A5-CA5B-4F1C-BE17-28B84F327B86}"/>
              </a:ext>
            </a:extLst>
          </p:cNvPr>
          <p:cNvCxnSpPr>
            <a:cxnSpLocks/>
          </p:cNvCxnSpPr>
          <p:nvPr/>
        </p:nvCxnSpPr>
        <p:spPr>
          <a:xfrm>
            <a:off x="5725242" y="1668828"/>
            <a:ext cx="755582" cy="16623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necteur droit avec flèche 96">
            <a:extLst>
              <a:ext uri="{FF2B5EF4-FFF2-40B4-BE49-F238E27FC236}">
                <a16:creationId xmlns:a16="http://schemas.microsoft.com/office/drawing/2014/main" id="{144DAD57-0B3E-4793-8D9D-A4A4CF0B8529}"/>
              </a:ext>
            </a:extLst>
          </p:cNvPr>
          <p:cNvCxnSpPr>
            <a:cxnSpLocks/>
          </p:cNvCxnSpPr>
          <p:nvPr/>
        </p:nvCxnSpPr>
        <p:spPr>
          <a:xfrm flipH="1">
            <a:off x="6468596" y="1636892"/>
            <a:ext cx="718743" cy="16943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necteur droit avec flèche 102">
            <a:extLst>
              <a:ext uri="{FF2B5EF4-FFF2-40B4-BE49-F238E27FC236}">
                <a16:creationId xmlns:a16="http://schemas.microsoft.com/office/drawing/2014/main" id="{96CF2489-D4E7-4C7F-A57F-11C3191838CE}"/>
              </a:ext>
            </a:extLst>
          </p:cNvPr>
          <p:cNvCxnSpPr/>
          <p:nvPr/>
        </p:nvCxnSpPr>
        <p:spPr>
          <a:xfrm flipV="1">
            <a:off x="5725242" y="1636892"/>
            <a:ext cx="1446035" cy="147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ZoneTexte 103">
            <a:extLst>
              <a:ext uri="{FF2B5EF4-FFF2-40B4-BE49-F238E27FC236}">
                <a16:creationId xmlns:a16="http://schemas.microsoft.com/office/drawing/2014/main" id="{3916665C-BE5B-434E-AEF5-92C9D20BEA85}"/>
              </a:ext>
            </a:extLst>
          </p:cNvPr>
          <p:cNvSpPr txBox="1"/>
          <p:nvPr/>
        </p:nvSpPr>
        <p:spPr>
          <a:xfrm>
            <a:off x="6271472" y="40486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22599635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222</Words>
  <Application>Microsoft Office PowerPoint</Application>
  <PresentationFormat>Affichage à l'écran (4:3)</PresentationFormat>
  <Paragraphs>132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Damien Lamaison</cp:lastModifiedBy>
  <cp:revision>28</cp:revision>
  <dcterms:created xsi:type="dcterms:W3CDTF">2019-01-10T15:51:27Z</dcterms:created>
  <dcterms:modified xsi:type="dcterms:W3CDTF">2019-01-21T14:49:48Z</dcterms:modified>
</cp:coreProperties>
</file>